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2"/>
  </p:notesMasterIdLst>
  <p:sldIdLst>
    <p:sldId id="256" r:id="rId2"/>
    <p:sldId id="262" r:id="rId3"/>
    <p:sldId id="444" r:id="rId4"/>
    <p:sldId id="258" r:id="rId5"/>
    <p:sldId id="264" r:id="rId6"/>
    <p:sldId id="265" r:id="rId7"/>
    <p:sldId id="440" r:id="rId8"/>
    <p:sldId id="263" r:id="rId9"/>
    <p:sldId id="267" r:id="rId10"/>
    <p:sldId id="268" r:id="rId11"/>
    <p:sldId id="259" r:id="rId12"/>
    <p:sldId id="286" r:id="rId13"/>
    <p:sldId id="442" r:id="rId14"/>
    <p:sldId id="287" r:id="rId15"/>
    <p:sldId id="289" r:id="rId16"/>
    <p:sldId id="290" r:id="rId17"/>
    <p:sldId id="260" r:id="rId18"/>
    <p:sldId id="257" r:id="rId19"/>
    <p:sldId id="291" r:id="rId20"/>
    <p:sldId id="445" r:id="rId21"/>
    <p:sldId id="292" r:id="rId22"/>
    <p:sldId id="438" r:id="rId23"/>
    <p:sldId id="297" r:id="rId24"/>
    <p:sldId id="294" r:id="rId25"/>
    <p:sldId id="448" r:id="rId26"/>
    <p:sldId id="446" r:id="rId27"/>
    <p:sldId id="293" r:id="rId28"/>
    <p:sldId id="443" r:id="rId29"/>
    <p:sldId id="439" r:id="rId30"/>
    <p:sldId id="44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Bá Thắng" initials="NBT" lastIdx="1" clrIdx="0">
    <p:extLst>
      <p:ext uri="{19B8F6BF-5375-455C-9EA6-DF929625EA0E}">
        <p15:presenceInfo xmlns:p15="http://schemas.microsoft.com/office/powerpoint/2012/main" userId="S::nguyenbathang@ump.edu.vn::5e533826-2ba1-4543-aa3b-da93bd407a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5"/>
    <p:restoredTop sz="71994" autoAdjust="0"/>
  </p:normalViewPr>
  <p:slideViewPr>
    <p:cSldViewPr snapToGrid="0" snapToObjects="1">
      <p:cViewPr varScale="1">
        <p:scale>
          <a:sx n="65" d="100"/>
          <a:sy n="6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Bá Thắng" userId="5e533826-2ba1-4543-aa3b-da93bd407a75" providerId="ADAL" clId="{C5397C5A-01AE-A04B-AF64-5BE59C538A73}"/>
    <pc:docChg chg="modSld">
      <pc:chgData name="Nguyễn Bá Thắng" userId="5e533826-2ba1-4543-aa3b-da93bd407a75" providerId="ADAL" clId="{C5397C5A-01AE-A04B-AF64-5BE59C538A73}" dt="2020-06-05T02:21:39.233" v="1122" actId="20577"/>
      <pc:docMkLst>
        <pc:docMk/>
      </pc:docMkLst>
      <pc:sldChg chg="modSp">
        <pc:chgData name="Nguyễn Bá Thắng" userId="5e533826-2ba1-4543-aa3b-da93bd407a75" providerId="ADAL" clId="{C5397C5A-01AE-A04B-AF64-5BE59C538A73}" dt="2020-06-05T02:16:05.850" v="26" actId="20577"/>
        <pc:sldMkLst>
          <pc:docMk/>
          <pc:sldMk cId="1986117304" sldId="256"/>
        </pc:sldMkLst>
        <pc:spChg chg="mod">
          <ac:chgData name="Nguyễn Bá Thắng" userId="5e533826-2ba1-4543-aa3b-da93bd407a75" providerId="ADAL" clId="{C5397C5A-01AE-A04B-AF64-5BE59C538A73}" dt="2020-06-05T02:16:05.850" v="26" actId="20577"/>
          <ac:spMkLst>
            <pc:docMk/>
            <pc:sldMk cId="1986117304" sldId="256"/>
            <ac:spMk id="2" creationId="{4AF2F305-A3E3-9145-B2C1-170041616EA8}"/>
          </ac:spMkLst>
        </pc:spChg>
      </pc:sldChg>
      <pc:sldChg chg="modSp">
        <pc:chgData name="Nguyễn Bá Thắng" userId="5e533826-2ba1-4543-aa3b-da93bd407a75" providerId="ADAL" clId="{C5397C5A-01AE-A04B-AF64-5BE59C538A73}" dt="2020-06-05T02:16:49.964" v="147" actId="20577"/>
        <pc:sldMkLst>
          <pc:docMk/>
          <pc:sldMk cId="2082413389" sldId="265"/>
        </pc:sldMkLst>
        <pc:spChg chg="mod">
          <ac:chgData name="Nguyễn Bá Thắng" userId="5e533826-2ba1-4543-aa3b-da93bd407a75" providerId="ADAL" clId="{C5397C5A-01AE-A04B-AF64-5BE59C538A73}" dt="2020-06-05T02:16:49.964" v="147" actId="20577"/>
          <ac:spMkLst>
            <pc:docMk/>
            <pc:sldMk cId="2082413389" sldId="265"/>
            <ac:spMk id="3" creationId="{0E905360-E046-8442-95D1-B8F652AD1514}"/>
          </ac:spMkLst>
        </pc:spChg>
      </pc:sldChg>
      <pc:sldChg chg="modSp">
        <pc:chgData name="Nguyễn Bá Thắng" userId="5e533826-2ba1-4543-aa3b-da93bd407a75" providerId="ADAL" clId="{C5397C5A-01AE-A04B-AF64-5BE59C538A73}" dt="2020-06-05T02:17:20.142" v="205" actId="20577"/>
        <pc:sldMkLst>
          <pc:docMk/>
          <pc:sldMk cId="603044966" sldId="267"/>
        </pc:sldMkLst>
        <pc:spChg chg="mod">
          <ac:chgData name="Nguyễn Bá Thắng" userId="5e533826-2ba1-4543-aa3b-da93bd407a75" providerId="ADAL" clId="{C5397C5A-01AE-A04B-AF64-5BE59C538A73}" dt="2020-06-05T02:17:20.142" v="205" actId="20577"/>
          <ac:spMkLst>
            <pc:docMk/>
            <pc:sldMk cId="603044966" sldId="267"/>
            <ac:spMk id="3" creationId="{5A7F988A-7880-EA43-AE9C-E7AF5B5FE665}"/>
          </ac:spMkLst>
        </pc:spChg>
      </pc:sldChg>
      <pc:sldChg chg="modSp">
        <pc:chgData name="Nguyễn Bá Thắng" userId="5e533826-2ba1-4543-aa3b-da93bd407a75" providerId="ADAL" clId="{C5397C5A-01AE-A04B-AF64-5BE59C538A73}" dt="2020-06-05T02:17:45.617" v="326" actId="20577"/>
        <pc:sldMkLst>
          <pc:docMk/>
          <pc:sldMk cId="854205719" sldId="268"/>
        </pc:sldMkLst>
        <pc:spChg chg="mod">
          <ac:chgData name="Nguyễn Bá Thắng" userId="5e533826-2ba1-4543-aa3b-da93bd407a75" providerId="ADAL" clId="{C5397C5A-01AE-A04B-AF64-5BE59C538A73}" dt="2020-06-05T02:17:45.617" v="326" actId="20577"/>
          <ac:spMkLst>
            <pc:docMk/>
            <pc:sldMk cId="854205719" sldId="268"/>
            <ac:spMk id="3" creationId="{0E905360-E046-8442-95D1-B8F652AD1514}"/>
          </ac:spMkLst>
        </pc:spChg>
      </pc:sldChg>
      <pc:sldChg chg="modSp">
        <pc:chgData name="Nguyễn Bá Thắng" userId="5e533826-2ba1-4543-aa3b-da93bd407a75" providerId="ADAL" clId="{C5397C5A-01AE-A04B-AF64-5BE59C538A73}" dt="2020-06-05T02:18:09.549" v="398" actId="20577"/>
        <pc:sldMkLst>
          <pc:docMk/>
          <pc:sldMk cId="1405852748" sldId="286"/>
        </pc:sldMkLst>
        <pc:spChg chg="mod">
          <ac:chgData name="Nguyễn Bá Thắng" userId="5e533826-2ba1-4543-aa3b-da93bd407a75" providerId="ADAL" clId="{C5397C5A-01AE-A04B-AF64-5BE59C538A73}" dt="2020-06-05T02:17:53.841" v="327" actId="20577"/>
          <ac:spMkLst>
            <pc:docMk/>
            <pc:sldMk cId="1405852748" sldId="286"/>
            <ac:spMk id="2" creationId="{6F798A24-3F56-6945-B1AC-D34DFD2FCF3E}"/>
          </ac:spMkLst>
        </pc:spChg>
        <pc:spChg chg="mod">
          <ac:chgData name="Nguyễn Bá Thắng" userId="5e533826-2ba1-4543-aa3b-da93bd407a75" providerId="ADAL" clId="{C5397C5A-01AE-A04B-AF64-5BE59C538A73}" dt="2020-06-05T02:18:09.549" v="398" actId="20577"/>
          <ac:spMkLst>
            <pc:docMk/>
            <pc:sldMk cId="1405852748" sldId="286"/>
            <ac:spMk id="3" creationId="{4FAE4E79-2021-3E43-90A2-D40258285525}"/>
          </ac:spMkLst>
        </pc:spChg>
      </pc:sldChg>
      <pc:sldChg chg="modSp">
        <pc:chgData name="Nguyễn Bá Thắng" userId="5e533826-2ba1-4543-aa3b-da93bd407a75" providerId="ADAL" clId="{C5397C5A-01AE-A04B-AF64-5BE59C538A73}" dt="2020-06-05T02:19:30.680" v="694" actId="20577"/>
        <pc:sldMkLst>
          <pc:docMk/>
          <pc:sldMk cId="42311920" sldId="287"/>
        </pc:sldMkLst>
        <pc:spChg chg="mod">
          <ac:chgData name="Nguyễn Bá Thắng" userId="5e533826-2ba1-4543-aa3b-da93bd407a75" providerId="ADAL" clId="{C5397C5A-01AE-A04B-AF64-5BE59C538A73}" dt="2020-06-05T02:19:03.923" v="575" actId="20577"/>
          <ac:spMkLst>
            <pc:docMk/>
            <pc:sldMk cId="42311920" sldId="287"/>
            <ac:spMk id="2" creationId="{CB725A71-6B0A-E847-9638-2F05E75F9986}"/>
          </ac:spMkLst>
        </pc:spChg>
        <pc:spChg chg="mod">
          <ac:chgData name="Nguyễn Bá Thắng" userId="5e533826-2ba1-4543-aa3b-da93bd407a75" providerId="ADAL" clId="{C5397C5A-01AE-A04B-AF64-5BE59C538A73}" dt="2020-06-05T02:19:30.680" v="694" actId="20577"/>
          <ac:spMkLst>
            <pc:docMk/>
            <pc:sldMk cId="42311920" sldId="287"/>
            <ac:spMk id="3" creationId="{B9893C70-19AC-084E-8FB6-26707129FAF5}"/>
          </ac:spMkLst>
        </pc:spChg>
      </pc:sldChg>
      <pc:sldChg chg="modSp">
        <pc:chgData name="Nguyễn Bá Thắng" userId="5e533826-2ba1-4543-aa3b-da93bd407a75" providerId="ADAL" clId="{C5397C5A-01AE-A04B-AF64-5BE59C538A73}" dt="2020-06-05T02:18:56.264" v="572" actId="20577"/>
        <pc:sldMkLst>
          <pc:docMk/>
          <pc:sldMk cId="2706195139" sldId="288"/>
        </pc:sldMkLst>
        <pc:spChg chg="mod">
          <ac:chgData name="Nguyễn Bá Thắng" userId="5e533826-2ba1-4543-aa3b-da93bd407a75" providerId="ADAL" clId="{C5397C5A-01AE-A04B-AF64-5BE59C538A73}" dt="2020-06-05T02:18:20.762" v="407" actId="20577"/>
          <ac:spMkLst>
            <pc:docMk/>
            <pc:sldMk cId="2706195139" sldId="288"/>
            <ac:spMk id="2" creationId="{108C289C-17F3-8741-9E4C-0F53B934E9D7}"/>
          </ac:spMkLst>
        </pc:spChg>
        <pc:spChg chg="mod">
          <ac:chgData name="Nguyễn Bá Thắng" userId="5e533826-2ba1-4543-aa3b-da93bd407a75" providerId="ADAL" clId="{C5397C5A-01AE-A04B-AF64-5BE59C538A73}" dt="2020-06-05T02:18:56.264" v="572" actId="20577"/>
          <ac:spMkLst>
            <pc:docMk/>
            <pc:sldMk cId="2706195139" sldId="288"/>
            <ac:spMk id="3" creationId="{CFC1C47A-E0EF-6543-A6D1-D4773A19D326}"/>
          </ac:spMkLst>
        </pc:spChg>
      </pc:sldChg>
      <pc:sldChg chg="modSp">
        <pc:chgData name="Nguyễn Bá Thắng" userId="5e533826-2ba1-4543-aa3b-da93bd407a75" providerId="ADAL" clId="{C5397C5A-01AE-A04B-AF64-5BE59C538A73}" dt="2020-06-05T02:19:51.833" v="745" actId="20577"/>
        <pc:sldMkLst>
          <pc:docMk/>
          <pc:sldMk cId="4089285913" sldId="289"/>
        </pc:sldMkLst>
        <pc:spChg chg="mod">
          <ac:chgData name="Nguyễn Bá Thắng" userId="5e533826-2ba1-4543-aa3b-da93bd407a75" providerId="ADAL" clId="{C5397C5A-01AE-A04B-AF64-5BE59C538A73}" dt="2020-06-05T02:19:51.833" v="745" actId="20577"/>
          <ac:spMkLst>
            <pc:docMk/>
            <pc:sldMk cId="4089285913" sldId="289"/>
            <ac:spMk id="2" creationId="{240CF3F8-B5CC-434E-9D57-6395E7B4E99D}"/>
          </ac:spMkLst>
        </pc:spChg>
        <pc:spChg chg="mod">
          <ac:chgData name="Nguyễn Bá Thắng" userId="5e533826-2ba1-4543-aa3b-da93bd407a75" providerId="ADAL" clId="{C5397C5A-01AE-A04B-AF64-5BE59C538A73}" dt="2020-06-05T02:19:43.235" v="695"/>
          <ac:spMkLst>
            <pc:docMk/>
            <pc:sldMk cId="4089285913" sldId="289"/>
            <ac:spMk id="3" creationId="{781027E8-DB98-6B42-839B-CAAAA2DA8358}"/>
          </ac:spMkLst>
        </pc:spChg>
      </pc:sldChg>
      <pc:sldChg chg="modSp">
        <pc:chgData name="Nguyễn Bá Thắng" userId="5e533826-2ba1-4543-aa3b-da93bd407a75" providerId="ADAL" clId="{C5397C5A-01AE-A04B-AF64-5BE59C538A73}" dt="2020-06-05T02:20:18.099" v="798" actId="242"/>
        <pc:sldMkLst>
          <pc:docMk/>
          <pc:sldMk cId="2254400399" sldId="290"/>
        </pc:sldMkLst>
        <pc:spChg chg="mod">
          <ac:chgData name="Nguyễn Bá Thắng" userId="5e533826-2ba1-4543-aa3b-da93bd407a75" providerId="ADAL" clId="{C5397C5A-01AE-A04B-AF64-5BE59C538A73}" dt="2020-06-05T02:20:07.516" v="797" actId="20577"/>
          <ac:spMkLst>
            <pc:docMk/>
            <pc:sldMk cId="2254400399" sldId="290"/>
            <ac:spMk id="2" creationId="{0EECE7B7-652D-484B-BE1F-D893B027B87B}"/>
          </ac:spMkLst>
        </pc:spChg>
        <pc:spChg chg="mod">
          <ac:chgData name="Nguyễn Bá Thắng" userId="5e533826-2ba1-4543-aa3b-da93bd407a75" providerId="ADAL" clId="{C5397C5A-01AE-A04B-AF64-5BE59C538A73}" dt="2020-06-05T02:20:18.099" v="798" actId="242"/>
          <ac:spMkLst>
            <pc:docMk/>
            <pc:sldMk cId="2254400399" sldId="290"/>
            <ac:spMk id="3" creationId="{6803DD87-4B18-7243-A7F8-E2BFEC54A2D4}"/>
          </ac:spMkLst>
        </pc:spChg>
      </pc:sldChg>
      <pc:sldChg chg="modSp">
        <pc:chgData name="Nguyễn Bá Thắng" userId="5e533826-2ba1-4543-aa3b-da93bd407a75" providerId="ADAL" clId="{C5397C5A-01AE-A04B-AF64-5BE59C538A73}" dt="2020-06-05T02:20:55.735" v="914" actId="20577"/>
        <pc:sldMkLst>
          <pc:docMk/>
          <pc:sldMk cId="1525217319" sldId="292"/>
        </pc:sldMkLst>
        <pc:spChg chg="mod">
          <ac:chgData name="Nguyễn Bá Thắng" userId="5e533826-2ba1-4543-aa3b-da93bd407a75" providerId="ADAL" clId="{C5397C5A-01AE-A04B-AF64-5BE59C538A73}" dt="2020-06-05T02:20:55.735" v="914" actId="20577"/>
          <ac:spMkLst>
            <pc:docMk/>
            <pc:sldMk cId="1525217319" sldId="292"/>
            <ac:spMk id="3" creationId="{EE7D72EE-A03C-944D-9F6D-F5AA9D43B56B}"/>
          </ac:spMkLst>
        </pc:spChg>
      </pc:sldChg>
      <pc:sldChg chg="modSp">
        <pc:chgData name="Nguyễn Bá Thắng" userId="5e533826-2ba1-4543-aa3b-da93bd407a75" providerId="ADAL" clId="{C5397C5A-01AE-A04B-AF64-5BE59C538A73}" dt="2020-06-05T02:21:39.233" v="1122" actId="20577"/>
        <pc:sldMkLst>
          <pc:docMk/>
          <pc:sldMk cId="2520105154" sldId="293"/>
        </pc:sldMkLst>
        <pc:spChg chg="mod">
          <ac:chgData name="Nguyễn Bá Thắng" userId="5e533826-2ba1-4543-aa3b-da93bd407a75" providerId="ADAL" clId="{C5397C5A-01AE-A04B-AF64-5BE59C538A73}" dt="2020-06-05T02:21:39.233" v="1122" actId="20577"/>
          <ac:spMkLst>
            <pc:docMk/>
            <pc:sldMk cId="2520105154" sldId="293"/>
            <ac:spMk id="3" creationId="{63674597-ACD2-5341-930E-FD182DAE024E}"/>
          </ac:spMkLst>
        </pc:spChg>
      </pc:sldChg>
      <pc:sldChg chg="modSp">
        <pc:chgData name="Nguyễn Bá Thắng" userId="5e533826-2ba1-4543-aa3b-da93bd407a75" providerId="ADAL" clId="{C5397C5A-01AE-A04B-AF64-5BE59C538A73}" dt="2020-06-05T02:21:22.484" v="1032" actId="20577"/>
        <pc:sldMkLst>
          <pc:docMk/>
          <pc:sldMk cId="3697410993" sldId="294"/>
        </pc:sldMkLst>
        <pc:spChg chg="mod">
          <ac:chgData name="Nguyễn Bá Thắng" userId="5e533826-2ba1-4543-aa3b-da93bd407a75" providerId="ADAL" clId="{C5397C5A-01AE-A04B-AF64-5BE59C538A73}" dt="2020-06-05T02:21:22.484" v="1032" actId="20577"/>
          <ac:spMkLst>
            <pc:docMk/>
            <pc:sldMk cId="3697410993" sldId="294"/>
            <ac:spMk id="3" creationId="{F1269ECF-C6E6-8E4C-82DB-3C5EBBDF2C25}"/>
          </ac:spMkLst>
        </pc:spChg>
      </pc:sldChg>
    </pc:docChg>
  </pc:docChgLst>
  <pc:docChgLst>
    <pc:chgData name="Thien Nguyen - Y17" userId="8a2f91e4-1e13-4673-a88c-a1a9aa4f0135" providerId="ADAL" clId="{E2313406-CCDE-4C5F-AEEF-31DC00E8647E}"/>
    <pc:docChg chg="modSld sldOrd">
      <pc:chgData name="Thien Nguyen - Y17" userId="8a2f91e4-1e13-4673-a88c-a1a9aa4f0135" providerId="ADAL" clId="{E2313406-CCDE-4C5F-AEEF-31DC00E8647E}" dt="2021-11-11T07:43:44.089" v="1"/>
      <pc:docMkLst>
        <pc:docMk/>
      </pc:docMkLst>
      <pc:sldChg chg="ord">
        <pc:chgData name="Thien Nguyen - Y17" userId="8a2f91e4-1e13-4673-a88c-a1a9aa4f0135" providerId="ADAL" clId="{E2313406-CCDE-4C5F-AEEF-31DC00E8647E}" dt="2021-11-11T07:43:44.089" v="1"/>
        <pc:sldMkLst>
          <pc:docMk/>
          <pc:sldMk cId="2617130703" sldId="439"/>
        </pc:sldMkLst>
      </pc:sldChg>
    </pc:docChg>
  </pc:docChgLst>
  <pc:docChgLst>
    <pc:chgData name="Nguyễn Bá Thắng" userId="5e533826-2ba1-4543-aa3b-da93bd407a75" providerId="ADAL" clId="{17D5CD39-8DF3-9741-9551-05D27D670337}"/>
    <pc:docChg chg="undo custSel mod addSld delSld modSld sldOrd modMainMaster">
      <pc:chgData name="Nguyễn Bá Thắng" userId="5e533826-2ba1-4543-aa3b-da93bd407a75" providerId="ADAL" clId="{17D5CD39-8DF3-9741-9551-05D27D670337}" dt="2020-09-17T14:14:53.195" v="7722" actId="20577"/>
      <pc:docMkLst>
        <pc:docMk/>
      </pc:docMkLst>
      <pc:sldChg chg="addSp delSp modSp mod setBg modClrScheme delDesignElem chgLayout">
        <pc:chgData name="Nguyễn Bá Thắng" userId="5e533826-2ba1-4543-aa3b-da93bd407a75" providerId="ADAL" clId="{17D5CD39-8DF3-9741-9551-05D27D670337}" dt="2020-09-17T13:47:41.845" v="7590" actId="20577"/>
        <pc:sldMkLst>
          <pc:docMk/>
          <pc:sldMk cId="1986117304" sldId="256"/>
        </pc:sldMkLst>
        <pc:spChg chg="mod ord">
          <ac:chgData name="Nguyễn Bá Thắng" userId="5e533826-2ba1-4543-aa3b-da93bd407a75" providerId="ADAL" clId="{17D5CD39-8DF3-9741-9551-05D27D670337}" dt="2020-09-17T13:47:41.845" v="7590" actId="20577"/>
          <ac:spMkLst>
            <pc:docMk/>
            <pc:sldMk cId="1986117304" sldId="256"/>
            <ac:spMk id="2" creationId="{4AF2F305-A3E3-9145-B2C1-170041616EA8}"/>
          </ac:spMkLst>
        </pc:spChg>
        <pc:spChg chg="mod ord">
          <ac:chgData name="Nguyễn Bá Thắng" userId="5e533826-2ba1-4543-aa3b-da93bd407a75" providerId="ADAL" clId="{17D5CD39-8DF3-9741-9551-05D27D670337}" dt="2020-09-15T08:55:08.019" v="223" actId="403"/>
          <ac:spMkLst>
            <pc:docMk/>
            <pc:sldMk cId="1986117304" sldId="256"/>
            <ac:spMk id="3" creationId="{8F5428B5-8BFA-2C41-8B6A-11DAE12FE98E}"/>
          </ac:spMkLst>
        </pc:spChg>
        <pc:spChg chg="add del">
          <ac:chgData name="Nguyễn Bá Thắng" userId="5e533826-2ba1-4543-aa3b-da93bd407a75" providerId="ADAL" clId="{17D5CD39-8DF3-9741-9551-05D27D670337}" dt="2020-09-15T08:54:37.607" v="199" actId="700"/>
          <ac:spMkLst>
            <pc:docMk/>
            <pc:sldMk cId="1986117304" sldId="256"/>
            <ac:spMk id="9" creationId="{07CBBDD0-4420-4A50-96AB-392F9B97CF03}"/>
          </ac:spMkLst>
        </pc:spChg>
        <pc:spChg chg="add del">
          <ac:chgData name="Nguyễn Bá Thắng" userId="5e533826-2ba1-4543-aa3b-da93bd407a75" providerId="ADAL" clId="{17D5CD39-8DF3-9741-9551-05D27D670337}" dt="2020-09-15T08:54:37.607" v="199" actId="700"/>
          <ac:spMkLst>
            <pc:docMk/>
            <pc:sldMk cId="1986117304" sldId="256"/>
            <ac:spMk id="11" creationId="{465BA403-54B9-4A0B-BC79-028C495C038E}"/>
          </ac:spMkLst>
        </pc:spChg>
        <pc:spChg chg="add del">
          <ac:chgData name="Nguyễn Bá Thắng" userId="5e533826-2ba1-4543-aa3b-da93bd407a75" providerId="ADAL" clId="{17D5CD39-8DF3-9741-9551-05D27D670337}" dt="2020-09-15T08:54:37.607" v="199" actId="700"/>
          <ac:spMkLst>
            <pc:docMk/>
            <pc:sldMk cId="1986117304" sldId="256"/>
            <ac:spMk id="13" creationId="{DC8C6883-513A-4FE8-8B55-7AA2A13A9BB9}"/>
          </ac:spMkLst>
        </pc:spChg>
        <pc:picChg chg="add mod">
          <ac:chgData name="Nguyễn Bá Thắng" userId="5e533826-2ba1-4543-aa3b-da93bd407a75" providerId="ADAL" clId="{17D5CD39-8DF3-9741-9551-05D27D670337}" dt="2020-09-15T08:55:28.987" v="227" actId="1076"/>
          <ac:picMkLst>
            <pc:docMk/>
            <pc:sldMk cId="1986117304" sldId="256"/>
            <ac:picMk id="4" creationId="{D22B74A2-CD4F-E842-976A-22EEFEAF5674}"/>
          </ac:picMkLst>
        </pc:picChg>
      </pc:sldChg>
      <pc:sldChg chg="addSp modSp mod modNotesTx">
        <pc:chgData name="Nguyễn Bá Thắng" userId="5e533826-2ba1-4543-aa3b-da93bd407a75" providerId="ADAL" clId="{17D5CD39-8DF3-9741-9551-05D27D670337}" dt="2020-09-16T02:26:08.169" v="5099" actId="1076"/>
        <pc:sldMkLst>
          <pc:docMk/>
          <pc:sldMk cId="4092739837" sldId="257"/>
        </pc:sldMkLst>
        <pc:spChg chg="mod">
          <ac:chgData name="Nguyễn Bá Thắng" userId="5e533826-2ba1-4543-aa3b-da93bd407a75" providerId="ADAL" clId="{17D5CD39-8DF3-9741-9551-05D27D670337}" dt="2020-09-16T02:21:14.223" v="4906" actId="14100"/>
          <ac:spMkLst>
            <pc:docMk/>
            <pc:sldMk cId="4092739837" sldId="257"/>
            <ac:spMk id="2" creationId="{2F3B7B65-8403-044A-BACA-8F75C1B28E3B}"/>
          </ac:spMkLst>
        </pc:spChg>
        <pc:spChg chg="mod">
          <ac:chgData name="Nguyễn Bá Thắng" userId="5e533826-2ba1-4543-aa3b-da93bd407a75" providerId="ADAL" clId="{17D5CD39-8DF3-9741-9551-05D27D670337}" dt="2020-09-16T02:24:12.738" v="4983" actId="14100"/>
          <ac:spMkLst>
            <pc:docMk/>
            <pc:sldMk cId="4092739837" sldId="257"/>
            <ac:spMk id="3" creationId="{FEE3C01C-9826-334E-834C-EC57D9A99278}"/>
          </ac:spMkLst>
        </pc:spChg>
        <pc:spChg chg="add mod">
          <ac:chgData name="Nguyễn Bá Thắng" userId="5e533826-2ba1-4543-aa3b-da93bd407a75" providerId="ADAL" clId="{17D5CD39-8DF3-9741-9551-05D27D670337}" dt="2020-09-16T02:26:08.169" v="5099" actId="1076"/>
          <ac:spMkLst>
            <pc:docMk/>
            <pc:sldMk cId="4092739837" sldId="257"/>
            <ac:spMk id="4" creationId="{A34A1944-ED1C-9848-A984-BE7809482871}"/>
          </ac:spMkLst>
        </pc:spChg>
        <pc:picChg chg="add mod modCrop">
          <ac:chgData name="Nguyễn Bá Thắng" userId="5e533826-2ba1-4543-aa3b-da93bd407a75" providerId="ADAL" clId="{17D5CD39-8DF3-9741-9551-05D27D670337}" dt="2020-09-16T02:25:00.059" v="4991" actId="14100"/>
          <ac:picMkLst>
            <pc:docMk/>
            <pc:sldMk cId="4092739837" sldId="257"/>
            <ac:picMk id="5" creationId="{041F953B-A025-1641-BAFE-F8BDA8B65CDF}"/>
          </ac:picMkLst>
        </pc:picChg>
      </pc:sldChg>
      <pc:sldChg chg="addSp modSp mod">
        <pc:chgData name="Nguyễn Bá Thắng" userId="5e533826-2ba1-4543-aa3b-da93bd407a75" providerId="ADAL" clId="{17D5CD39-8DF3-9741-9551-05D27D670337}" dt="2020-09-15T09:30:06.878" v="1996" actId="20577"/>
        <pc:sldMkLst>
          <pc:docMk/>
          <pc:sldMk cId="2074449872" sldId="258"/>
        </pc:sldMkLst>
        <pc:spChg chg="mod">
          <ac:chgData name="Nguyễn Bá Thắng" userId="5e533826-2ba1-4543-aa3b-da93bd407a75" providerId="ADAL" clId="{17D5CD39-8DF3-9741-9551-05D27D670337}" dt="2020-09-15T08:57:08.563" v="242" actId="14100"/>
          <ac:spMkLst>
            <pc:docMk/>
            <pc:sldMk cId="2074449872" sldId="258"/>
            <ac:spMk id="2" creationId="{9627A573-50E4-5649-B045-4F1D8F7D4FCA}"/>
          </ac:spMkLst>
        </pc:spChg>
        <pc:spChg chg="mod">
          <ac:chgData name="Nguyễn Bá Thắng" userId="5e533826-2ba1-4543-aa3b-da93bd407a75" providerId="ADAL" clId="{17D5CD39-8DF3-9741-9551-05D27D670337}" dt="2020-09-15T09:30:06.878" v="1996" actId="20577"/>
          <ac:spMkLst>
            <pc:docMk/>
            <pc:sldMk cId="2074449872" sldId="258"/>
            <ac:spMk id="3" creationId="{479A1D59-A7F2-1445-B6E1-1DBBDEC1EBF6}"/>
          </ac:spMkLst>
        </pc:spChg>
        <pc:spChg chg="add mod">
          <ac:chgData name="Nguyễn Bá Thắng" userId="5e533826-2ba1-4543-aa3b-da93bd407a75" providerId="ADAL" clId="{17D5CD39-8DF3-9741-9551-05D27D670337}" dt="2020-09-15T08:57:11.950" v="243" actId="1076"/>
          <ac:spMkLst>
            <pc:docMk/>
            <pc:sldMk cId="2074449872" sldId="258"/>
            <ac:spMk id="4" creationId="{157E63D4-54AA-0F42-85B2-C60E2E503888}"/>
          </ac:spMkLst>
        </pc:spChg>
      </pc:sldChg>
      <pc:sldChg chg="addSp delSp modSp mod">
        <pc:chgData name="Nguyễn Bá Thắng" userId="5e533826-2ba1-4543-aa3b-da93bd407a75" providerId="ADAL" clId="{17D5CD39-8DF3-9741-9551-05D27D670337}" dt="2020-09-15T09:57:37.145" v="3350" actId="20577"/>
        <pc:sldMkLst>
          <pc:docMk/>
          <pc:sldMk cId="2269633402" sldId="259"/>
        </pc:sldMkLst>
        <pc:spChg chg="mod">
          <ac:chgData name="Nguyễn Bá Thắng" userId="5e533826-2ba1-4543-aa3b-da93bd407a75" providerId="ADAL" clId="{17D5CD39-8DF3-9741-9551-05D27D670337}" dt="2020-09-15T09:38:42.293" v="2569" actId="14100"/>
          <ac:spMkLst>
            <pc:docMk/>
            <pc:sldMk cId="2269633402" sldId="259"/>
            <ac:spMk id="2" creationId="{FDB13CDA-4D44-E846-92F5-DFA6E6EE10EA}"/>
          </ac:spMkLst>
        </pc:spChg>
        <pc:spChg chg="add mod">
          <ac:chgData name="Nguyễn Bá Thắng" userId="5e533826-2ba1-4543-aa3b-da93bd407a75" providerId="ADAL" clId="{17D5CD39-8DF3-9741-9551-05D27D670337}" dt="2020-09-15T09:35:34.726" v="2535" actId="165"/>
          <ac:spMkLst>
            <pc:docMk/>
            <pc:sldMk cId="2269633402" sldId="259"/>
            <ac:spMk id="3" creationId="{23B346CB-EEDF-1142-9DC4-80880A55CE79}"/>
          </ac:spMkLst>
        </pc:spChg>
        <pc:spChg chg="mod">
          <ac:chgData name="Nguyễn Bá Thắng" userId="5e533826-2ba1-4543-aa3b-da93bd407a75" providerId="ADAL" clId="{17D5CD39-8DF3-9741-9551-05D27D670337}" dt="2020-09-15T09:57:37.145" v="3350" actId="20577"/>
          <ac:spMkLst>
            <pc:docMk/>
            <pc:sldMk cId="2269633402" sldId="259"/>
            <ac:spMk id="5" creationId="{BAE0E905-A84E-6341-B3A2-C9198D7ED42C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6" creationId="{FAA718EC-A889-3147-ABC5-55EB8D334EE6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7" creationId="{D31D2E7B-881C-F147-9654-35A26F0548DC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9" creationId="{C1A4B1E2-72C9-154C-89CC-A99001601F1C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1" creationId="{F830F68F-3D82-5E46-B849-DECF583CBAC9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2" creationId="{31A471D7-AB51-4745-BB26-0ADE18AEF3BD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3" creationId="{E3DD0528-CC93-3E44-A503-275E21F4A644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4" creationId="{A2044AB9-16E7-5E47-9F18-CB39C5407CDE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5" creationId="{53D832EC-9B63-E641-AEFB-8EECB00E6EDD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6" creationId="{87AADEFC-F184-0541-BCF1-33E7F5FC2F9B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7" creationId="{25BE955B-628D-F548-B7D4-151106FC8C8C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8" creationId="{B52F5B82-7322-1040-A99D-05BAB48440E5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19" creationId="{1C1C57C4-F9F5-5B48-9D40-0D08E2842C5F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20" creationId="{A480C162-F3D1-6943-91CF-237FE001A490}"/>
          </ac:spMkLst>
        </pc:spChg>
        <pc:spChg chg="add mod topLvl">
          <ac:chgData name="Nguyễn Bá Thắng" userId="5e533826-2ba1-4543-aa3b-da93bd407a75" providerId="ADAL" clId="{17D5CD39-8DF3-9741-9551-05D27D670337}" dt="2020-09-15T09:36:17.176" v="2549" actId="338"/>
          <ac:spMkLst>
            <pc:docMk/>
            <pc:sldMk cId="2269633402" sldId="259"/>
            <ac:spMk id="21" creationId="{0E5D03E2-35E9-454E-8729-D28D0E5DB436}"/>
          </ac:spMkLst>
        </pc:spChg>
        <pc:spChg chg="add mod">
          <ac:chgData name="Nguyễn Bá Thắng" userId="5e533826-2ba1-4543-aa3b-da93bd407a75" providerId="ADAL" clId="{17D5CD39-8DF3-9741-9551-05D27D670337}" dt="2020-09-15T09:36:25.224" v="2550" actId="164"/>
          <ac:spMkLst>
            <pc:docMk/>
            <pc:sldMk cId="2269633402" sldId="259"/>
            <ac:spMk id="25" creationId="{665D852E-9045-B144-90D5-F3C82B123EAB}"/>
          </ac:spMkLst>
        </pc:spChg>
        <pc:spChg chg="add mod">
          <ac:chgData name="Nguyễn Bá Thắng" userId="5e533826-2ba1-4543-aa3b-da93bd407a75" providerId="ADAL" clId="{17D5CD39-8DF3-9741-9551-05D27D670337}" dt="2020-09-15T09:36:25.224" v="2550" actId="164"/>
          <ac:spMkLst>
            <pc:docMk/>
            <pc:sldMk cId="2269633402" sldId="259"/>
            <ac:spMk id="26" creationId="{225CE6B7-2F23-E54E-9AEA-589819058560}"/>
          </ac:spMkLst>
        </pc:spChg>
        <pc:spChg chg="add mod">
          <ac:chgData name="Nguyễn Bá Thắng" userId="5e533826-2ba1-4543-aa3b-da93bd407a75" providerId="ADAL" clId="{17D5CD39-8DF3-9741-9551-05D27D670337}" dt="2020-09-15T09:36:25.224" v="2550" actId="164"/>
          <ac:spMkLst>
            <pc:docMk/>
            <pc:sldMk cId="2269633402" sldId="259"/>
            <ac:spMk id="27" creationId="{3267A91D-7075-124C-B811-69D80B2030BF}"/>
          </ac:spMkLst>
        </pc:spChg>
        <pc:spChg chg="add mod">
          <ac:chgData name="Nguyễn Bá Thắng" userId="5e533826-2ba1-4543-aa3b-da93bd407a75" providerId="ADAL" clId="{17D5CD39-8DF3-9741-9551-05D27D670337}" dt="2020-09-15T09:36:25.224" v="2550" actId="164"/>
          <ac:spMkLst>
            <pc:docMk/>
            <pc:sldMk cId="2269633402" sldId="259"/>
            <ac:spMk id="28" creationId="{7824B302-6431-F84A-8593-5CF12DA58DF1}"/>
          </ac:spMkLst>
        </pc:spChg>
        <pc:spChg chg="add mod">
          <ac:chgData name="Nguyễn Bá Thắng" userId="5e533826-2ba1-4543-aa3b-da93bd407a75" providerId="ADAL" clId="{17D5CD39-8DF3-9741-9551-05D27D670337}" dt="2020-09-15T09:38:38.251" v="2568"/>
          <ac:spMkLst>
            <pc:docMk/>
            <pc:sldMk cId="2269633402" sldId="259"/>
            <ac:spMk id="31" creationId="{09750F70-5CEE-804D-865A-408E54939EE5}"/>
          </ac:spMkLst>
        </pc:spChg>
        <pc:grpChg chg="add mod topLvl">
          <ac:chgData name="Nguyễn Bá Thắng" userId="5e533826-2ba1-4543-aa3b-da93bd407a75" providerId="ADAL" clId="{17D5CD39-8DF3-9741-9551-05D27D670337}" dt="2020-09-15T09:36:17.176" v="2549" actId="338"/>
          <ac:grpSpMkLst>
            <pc:docMk/>
            <pc:sldMk cId="2269633402" sldId="259"/>
            <ac:grpSpMk id="4" creationId="{2A683044-987D-1945-A5E5-25E5ADDBA72B}"/>
          </ac:grpSpMkLst>
        </pc:grpChg>
        <pc:grpChg chg="add del mod">
          <ac:chgData name="Nguyễn Bá Thắng" userId="5e533826-2ba1-4543-aa3b-da93bd407a75" providerId="ADAL" clId="{17D5CD39-8DF3-9741-9551-05D27D670337}" dt="2020-09-15T09:35:34.726" v="2535" actId="165"/>
          <ac:grpSpMkLst>
            <pc:docMk/>
            <pc:sldMk cId="2269633402" sldId="259"/>
            <ac:grpSpMk id="22" creationId="{0603B6CA-0AA5-7742-A01E-E4A87C889BB2}"/>
          </ac:grpSpMkLst>
        </pc:grpChg>
        <pc:grpChg chg="add mod">
          <ac:chgData name="Nguyễn Bá Thắng" userId="5e533826-2ba1-4543-aa3b-da93bd407a75" providerId="ADAL" clId="{17D5CD39-8DF3-9741-9551-05D27D670337}" dt="2020-09-15T09:36:25.224" v="2550" actId="164"/>
          <ac:grpSpMkLst>
            <pc:docMk/>
            <pc:sldMk cId="2269633402" sldId="259"/>
            <ac:grpSpMk id="23" creationId="{01CD4F03-4C9D-5B4A-93F6-0C400E74C351}"/>
          </ac:grpSpMkLst>
        </pc:grpChg>
        <pc:grpChg chg="add mod">
          <ac:chgData name="Nguyễn Bá Thắng" userId="5e533826-2ba1-4543-aa3b-da93bd407a75" providerId="ADAL" clId="{17D5CD39-8DF3-9741-9551-05D27D670337}" dt="2020-09-15T09:36:25.224" v="2550" actId="164"/>
          <ac:grpSpMkLst>
            <pc:docMk/>
            <pc:sldMk cId="2269633402" sldId="259"/>
            <ac:grpSpMk id="24" creationId="{5DD7CBBA-F3A1-D94E-893F-0F24DB6A60FA}"/>
          </ac:grpSpMkLst>
        </pc:grpChg>
        <pc:picChg chg="add del mod">
          <ac:chgData name="Nguyễn Bá Thắng" userId="5e533826-2ba1-4543-aa3b-da93bd407a75" providerId="ADAL" clId="{17D5CD39-8DF3-9741-9551-05D27D670337}" dt="2020-09-15T09:17:49.380" v="1658" actId="478"/>
          <ac:picMkLst>
            <pc:docMk/>
            <pc:sldMk cId="2269633402" sldId="259"/>
            <ac:picMk id="1026" creationId="{42FB4749-ED33-C94E-8DB4-80E5C1602681}"/>
          </ac:picMkLst>
        </pc:picChg>
        <pc:picChg chg="add mod">
          <ac:chgData name="Nguyễn Bá Thắng" userId="5e533826-2ba1-4543-aa3b-da93bd407a75" providerId="ADAL" clId="{17D5CD39-8DF3-9741-9551-05D27D670337}" dt="2020-09-15T09:35:34.726" v="2535" actId="165"/>
          <ac:picMkLst>
            <pc:docMk/>
            <pc:sldMk cId="2269633402" sldId="259"/>
            <ac:picMk id="1028" creationId="{4D2D6C00-A0F6-404E-BD3D-B96A9D2F92A2}"/>
          </ac:picMkLst>
        </pc:picChg>
        <pc:cxnChg chg="add mod topLvl">
          <ac:chgData name="Nguyễn Bá Thắng" userId="5e533826-2ba1-4543-aa3b-da93bd407a75" providerId="ADAL" clId="{17D5CD39-8DF3-9741-9551-05D27D670337}" dt="2020-09-15T09:36:17.176" v="2549" actId="338"/>
          <ac:cxnSpMkLst>
            <pc:docMk/>
            <pc:sldMk cId="2269633402" sldId="259"/>
            <ac:cxnSpMk id="10" creationId="{85C59BB2-4B80-BE46-AEDA-C0D2F3CF303B}"/>
          </ac:cxnSpMkLst>
        </pc:cxnChg>
      </pc:sldChg>
      <pc:sldChg chg="addSp modSp mod">
        <pc:chgData name="Nguyễn Bá Thắng" userId="5e533826-2ba1-4543-aa3b-da93bd407a75" providerId="ADAL" clId="{17D5CD39-8DF3-9741-9551-05D27D670337}" dt="2020-09-16T02:20:48.812" v="4902" actId="20577"/>
        <pc:sldMkLst>
          <pc:docMk/>
          <pc:sldMk cId="3522214705" sldId="260"/>
        </pc:sldMkLst>
        <pc:spChg chg="mod">
          <ac:chgData name="Nguyễn Bá Thắng" userId="5e533826-2ba1-4543-aa3b-da93bd407a75" providerId="ADAL" clId="{17D5CD39-8DF3-9741-9551-05D27D670337}" dt="2020-09-16T02:20:02.898" v="4827" actId="20577"/>
          <ac:spMkLst>
            <pc:docMk/>
            <pc:sldMk cId="3522214705" sldId="260"/>
            <ac:spMk id="2" creationId="{FE63BECE-4327-4C41-889E-55A0741158EB}"/>
          </ac:spMkLst>
        </pc:spChg>
        <pc:spChg chg="add mod">
          <ac:chgData name="Nguyễn Bá Thắng" userId="5e533826-2ba1-4543-aa3b-da93bd407a75" providerId="ADAL" clId="{17D5CD39-8DF3-9741-9551-05D27D670337}" dt="2020-09-16T02:19:54.569" v="4807"/>
          <ac:spMkLst>
            <pc:docMk/>
            <pc:sldMk cId="3522214705" sldId="260"/>
            <ac:spMk id="5" creationId="{123A0931-B3F5-DE4C-B2B1-925D4CCD2E39}"/>
          </ac:spMkLst>
        </pc:spChg>
        <pc:spChg chg="mod">
          <ac:chgData name="Nguyễn Bá Thắng" userId="5e533826-2ba1-4543-aa3b-da93bd407a75" providerId="ADAL" clId="{17D5CD39-8DF3-9741-9551-05D27D670337}" dt="2020-09-16T02:20:48.812" v="4902" actId="20577"/>
          <ac:spMkLst>
            <pc:docMk/>
            <pc:sldMk cId="3522214705" sldId="260"/>
            <ac:spMk id="6" creationId="{29A507EB-8CE0-E449-B9E5-9A7842875345}"/>
          </ac:spMkLst>
        </pc:spChg>
        <pc:picChg chg="mod">
          <ac:chgData name="Nguyễn Bá Thắng" userId="5e533826-2ba1-4543-aa3b-da93bd407a75" providerId="ADAL" clId="{17D5CD39-8DF3-9741-9551-05D27D670337}" dt="2020-09-16T02:19:34.044" v="4805" actId="1076"/>
          <ac:picMkLst>
            <pc:docMk/>
            <pc:sldMk cId="3522214705" sldId="260"/>
            <ac:picMk id="7" creationId="{EABB06A4-CBE6-C543-B8DF-8D4BBFA3F18C}"/>
          </ac:picMkLst>
        </pc:picChg>
      </pc:sldChg>
      <pc:sldChg chg="addSp delSp modSp mod">
        <pc:chgData name="Nguyễn Bá Thắng" userId="5e533826-2ba1-4543-aa3b-da93bd407a75" providerId="ADAL" clId="{17D5CD39-8DF3-9741-9551-05D27D670337}" dt="2020-09-17T13:55:57.362" v="7705" actId="20577"/>
        <pc:sldMkLst>
          <pc:docMk/>
          <pc:sldMk cId="945987530" sldId="262"/>
        </pc:sldMkLst>
        <pc:spChg chg="mod">
          <ac:chgData name="Nguyễn Bá Thắng" userId="5e533826-2ba1-4543-aa3b-da93bd407a75" providerId="ADAL" clId="{17D5CD39-8DF3-9741-9551-05D27D670337}" dt="2020-09-15T08:56:42.348" v="240" actId="404"/>
          <ac:spMkLst>
            <pc:docMk/>
            <pc:sldMk cId="945987530" sldId="262"/>
            <ac:spMk id="2" creationId="{E4058039-8AE2-6D4E-9F8F-6FB7BCEE7213}"/>
          </ac:spMkLst>
        </pc:spChg>
        <pc:spChg chg="del mod">
          <ac:chgData name="Nguyễn Bá Thắng" userId="5e533826-2ba1-4543-aa3b-da93bd407a75" providerId="ADAL" clId="{17D5CD39-8DF3-9741-9551-05D27D670337}" dt="2020-09-15T08:48:34.255" v="128" actId="12084"/>
          <ac:spMkLst>
            <pc:docMk/>
            <pc:sldMk cId="945987530" sldId="262"/>
            <ac:spMk id="3" creationId="{4296405F-509C-5347-9F31-84DCC3D7A013}"/>
          </ac:spMkLst>
        </pc:spChg>
        <pc:graphicFrameChg chg="add mod">
          <ac:chgData name="Nguyễn Bá Thắng" userId="5e533826-2ba1-4543-aa3b-da93bd407a75" providerId="ADAL" clId="{17D5CD39-8DF3-9741-9551-05D27D670337}" dt="2020-09-17T13:55:57.362" v="7705" actId="20577"/>
          <ac:graphicFrameMkLst>
            <pc:docMk/>
            <pc:sldMk cId="945987530" sldId="262"/>
            <ac:graphicFrameMk id="4" creationId="{79AB718A-7384-8C42-B0A6-2FF173714308}"/>
          </ac:graphicFrameMkLst>
        </pc:graphicFrameChg>
      </pc:sldChg>
      <pc:sldChg chg="addSp modSp mod">
        <pc:chgData name="Nguyễn Bá Thắng" userId="5e533826-2ba1-4543-aa3b-da93bd407a75" providerId="ADAL" clId="{17D5CD39-8DF3-9741-9551-05D27D670337}" dt="2020-09-15T09:09:56.439" v="1321" actId="14100"/>
        <pc:sldMkLst>
          <pc:docMk/>
          <pc:sldMk cId="1447952183" sldId="263"/>
        </pc:sldMkLst>
        <pc:spChg chg="mod">
          <ac:chgData name="Nguyễn Bá Thắng" userId="5e533826-2ba1-4543-aa3b-da93bd407a75" providerId="ADAL" clId="{17D5CD39-8DF3-9741-9551-05D27D670337}" dt="2020-09-15T09:04:51.428" v="952" actId="14100"/>
          <ac:spMkLst>
            <pc:docMk/>
            <pc:sldMk cId="1447952183" sldId="263"/>
            <ac:spMk id="2" creationId="{9627A573-50E4-5649-B045-4F1D8F7D4FCA}"/>
          </ac:spMkLst>
        </pc:spChg>
        <pc:spChg chg="mod">
          <ac:chgData name="Nguyễn Bá Thắng" userId="5e533826-2ba1-4543-aa3b-da93bd407a75" providerId="ADAL" clId="{17D5CD39-8DF3-9741-9551-05D27D670337}" dt="2020-09-15T09:09:56.439" v="1321" actId="14100"/>
          <ac:spMkLst>
            <pc:docMk/>
            <pc:sldMk cId="1447952183" sldId="263"/>
            <ac:spMk id="3" creationId="{479A1D59-A7F2-1445-B6E1-1DBBDEC1EBF6}"/>
          </ac:spMkLst>
        </pc:spChg>
        <pc:spChg chg="add mod">
          <ac:chgData name="Nguyễn Bá Thắng" userId="5e533826-2ba1-4543-aa3b-da93bd407a75" providerId="ADAL" clId="{17D5CD39-8DF3-9741-9551-05D27D670337}" dt="2020-09-15T09:04:44.873" v="950"/>
          <ac:spMkLst>
            <pc:docMk/>
            <pc:sldMk cId="1447952183" sldId="263"/>
            <ac:spMk id="4" creationId="{1FE5FB1A-A766-C443-8E9E-9213FD5E7F78}"/>
          </ac:spMkLst>
        </pc:spChg>
      </pc:sldChg>
      <pc:sldChg chg="addSp modSp mod">
        <pc:chgData name="Nguyễn Bá Thắng" userId="5e533826-2ba1-4543-aa3b-da93bd407a75" providerId="ADAL" clId="{17D5CD39-8DF3-9741-9551-05D27D670337}" dt="2020-09-15T08:57:49.895" v="250"/>
        <pc:sldMkLst>
          <pc:docMk/>
          <pc:sldMk cId="561663432" sldId="264"/>
        </pc:sldMkLst>
        <pc:spChg chg="mod">
          <ac:chgData name="Nguyễn Bá Thắng" userId="5e533826-2ba1-4543-aa3b-da93bd407a75" providerId="ADAL" clId="{17D5CD39-8DF3-9741-9551-05D27D670337}" dt="2020-09-15T08:57:23.828" v="245" actId="14100"/>
          <ac:spMkLst>
            <pc:docMk/>
            <pc:sldMk cId="561663432" sldId="264"/>
            <ac:spMk id="2" creationId="{0AF0FC6B-6BAF-B644-BC44-2B4FDDE0094D}"/>
          </ac:spMkLst>
        </pc:spChg>
        <pc:spChg chg="mod">
          <ac:chgData name="Nguyễn Bá Thắng" userId="5e533826-2ba1-4543-aa3b-da93bd407a75" providerId="ADAL" clId="{17D5CD39-8DF3-9741-9551-05D27D670337}" dt="2020-09-15T08:57:49.895" v="250"/>
          <ac:spMkLst>
            <pc:docMk/>
            <pc:sldMk cId="561663432" sldId="264"/>
            <ac:spMk id="3" creationId="{5A7F988A-7880-EA43-AE9C-E7AF5B5FE665}"/>
          </ac:spMkLst>
        </pc:spChg>
        <pc:spChg chg="add mod">
          <ac:chgData name="Nguyễn Bá Thắng" userId="5e533826-2ba1-4543-aa3b-da93bd407a75" providerId="ADAL" clId="{17D5CD39-8DF3-9741-9551-05D27D670337}" dt="2020-09-15T08:57:27.470" v="246" actId="1076"/>
          <ac:spMkLst>
            <pc:docMk/>
            <pc:sldMk cId="561663432" sldId="264"/>
            <ac:spMk id="5" creationId="{E80BB186-6593-DA41-B2BE-80EA1A26EE0A}"/>
          </ac:spMkLst>
        </pc:spChg>
        <pc:picChg chg="mod">
          <ac:chgData name="Nguyễn Bá Thắng" userId="5e533826-2ba1-4543-aa3b-da93bd407a75" providerId="ADAL" clId="{17D5CD39-8DF3-9741-9551-05D27D670337}" dt="2020-09-15T08:51:58.723" v="180" actId="1076"/>
          <ac:picMkLst>
            <pc:docMk/>
            <pc:sldMk cId="561663432" sldId="264"/>
            <ac:picMk id="4" creationId="{A83020C4-D2DC-BA40-85FD-13FDB76D1926}"/>
          </ac:picMkLst>
        </pc:picChg>
      </pc:sldChg>
      <pc:sldChg chg="modSp mod modNotesTx">
        <pc:chgData name="Nguyễn Bá Thắng" userId="5e533826-2ba1-4543-aa3b-da93bd407a75" providerId="ADAL" clId="{17D5CD39-8DF3-9741-9551-05D27D670337}" dt="2020-09-15T09:14:41.548" v="1650" actId="20577"/>
        <pc:sldMkLst>
          <pc:docMk/>
          <pc:sldMk cId="2082413389" sldId="265"/>
        </pc:sldMkLst>
        <pc:spChg chg="mod">
          <ac:chgData name="Nguyễn Bá Thắng" userId="5e533826-2ba1-4543-aa3b-da93bd407a75" providerId="ADAL" clId="{17D5CD39-8DF3-9741-9551-05D27D670337}" dt="2020-09-15T08:58:31.335" v="258" actId="14100"/>
          <ac:spMkLst>
            <pc:docMk/>
            <pc:sldMk cId="2082413389" sldId="265"/>
            <ac:spMk id="2" creationId="{C3EC9297-1BAC-3F47-B577-1AEC95DECFCB}"/>
          </ac:spMkLst>
        </pc:spChg>
        <pc:spChg chg="mod">
          <ac:chgData name="Nguyễn Bá Thắng" userId="5e533826-2ba1-4543-aa3b-da93bd407a75" providerId="ADAL" clId="{17D5CD39-8DF3-9741-9551-05D27D670337}" dt="2020-09-15T08:58:15.609" v="253" actId="1076"/>
          <ac:spMkLst>
            <pc:docMk/>
            <pc:sldMk cId="2082413389" sldId="265"/>
            <ac:spMk id="3" creationId="{0E905360-E046-8442-95D1-B8F652AD1514}"/>
          </ac:spMkLst>
        </pc:spChg>
      </pc:sldChg>
      <pc:sldChg chg="addSp delSp modSp mod modNotesTx">
        <pc:chgData name="Nguyễn Bá Thắng" userId="5e533826-2ba1-4543-aa3b-da93bd407a75" providerId="ADAL" clId="{17D5CD39-8DF3-9741-9551-05D27D670337}" dt="2020-09-15T09:10:12.423" v="1322" actId="14100"/>
        <pc:sldMkLst>
          <pc:docMk/>
          <pc:sldMk cId="603044966" sldId="267"/>
        </pc:sldMkLst>
        <pc:spChg chg="mod">
          <ac:chgData name="Nguyễn Bá Thắng" userId="5e533826-2ba1-4543-aa3b-da93bd407a75" providerId="ADAL" clId="{17D5CD39-8DF3-9741-9551-05D27D670337}" dt="2020-09-15T09:08:45.344" v="1077" actId="20577"/>
          <ac:spMkLst>
            <pc:docMk/>
            <pc:sldMk cId="603044966" sldId="267"/>
            <ac:spMk id="2" creationId="{0AF0FC6B-6BAF-B644-BC44-2B4FDDE0094D}"/>
          </ac:spMkLst>
        </pc:spChg>
        <pc:spChg chg="del mod">
          <ac:chgData name="Nguyễn Bá Thắng" userId="5e533826-2ba1-4543-aa3b-da93bd407a75" providerId="ADAL" clId="{17D5CD39-8DF3-9741-9551-05D27D670337}" dt="2020-09-15T09:07:47.777" v="1036" actId="478"/>
          <ac:spMkLst>
            <pc:docMk/>
            <pc:sldMk cId="603044966" sldId="267"/>
            <ac:spMk id="3" creationId="{5A7F988A-7880-EA43-AE9C-E7AF5B5FE665}"/>
          </ac:spMkLst>
        </pc:spChg>
        <pc:spChg chg="add mod">
          <ac:chgData name="Nguyễn Bá Thắng" userId="5e533826-2ba1-4543-aa3b-da93bd407a75" providerId="ADAL" clId="{17D5CD39-8DF3-9741-9551-05D27D670337}" dt="2020-09-15T09:10:12.423" v="1322" actId="14100"/>
          <ac:spMkLst>
            <pc:docMk/>
            <pc:sldMk cId="603044966" sldId="267"/>
            <ac:spMk id="6" creationId="{0D7948F5-ED7E-5942-B56C-4D0B07949236}"/>
          </ac:spMkLst>
        </pc:spChg>
        <pc:spChg chg="add mod">
          <ac:chgData name="Nguyễn Bá Thắng" userId="5e533826-2ba1-4543-aa3b-da93bd407a75" providerId="ADAL" clId="{17D5CD39-8DF3-9741-9551-05D27D670337}" dt="2020-09-15T09:08:37.225" v="1075"/>
          <ac:spMkLst>
            <pc:docMk/>
            <pc:sldMk cId="603044966" sldId="267"/>
            <ac:spMk id="7" creationId="{F6B166E0-7222-F840-8EC9-6EA0D900B85B}"/>
          </ac:spMkLst>
        </pc:spChg>
        <pc:picChg chg="mod">
          <ac:chgData name="Nguyễn Bá Thắng" userId="5e533826-2ba1-4543-aa3b-da93bd407a75" providerId="ADAL" clId="{17D5CD39-8DF3-9741-9551-05D27D670337}" dt="2020-09-15T09:08:21.109" v="1073" actId="1076"/>
          <ac:picMkLst>
            <pc:docMk/>
            <pc:sldMk cId="603044966" sldId="267"/>
            <ac:picMk id="4" creationId="{A83020C4-D2DC-BA40-85FD-13FDB76D1926}"/>
          </ac:picMkLst>
        </pc:picChg>
      </pc:sldChg>
      <pc:sldChg chg="addSp modSp mod modClrScheme chgLayout modNotesTx">
        <pc:chgData name="Nguyễn Bá Thắng" userId="5e533826-2ba1-4543-aa3b-da93bd407a75" providerId="ADAL" clId="{17D5CD39-8DF3-9741-9551-05D27D670337}" dt="2020-09-15T09:51:52.270" v="2647" actId="20577"/>
        <pc:sldMkLst>
          <pc:docMk/>
          <pc:sldMk cId="854205719" sldId="268"/>
        </pc:sldMkLst>
        <pc:spChg chg="mod ord">
          <ac:chgData name="Nguyễn Bá Thắng" userId="5e533826-2ba1-4543-aa3b-da93bd407a75" providerId="ADAL" clId="{17D5CD39-8DF3-9741-9551-05D27D670337}" dt="2020-09-15T09:40:08.302" v="2576" actId="14100"/>
          <ac:spMkLst>
            <pc:docMk/>
            <pc:sldMk cId="854205719" sldId="268"/>
            <ac:spMk id="2" creationId="{C3EC9297-1BAC-3F47-B577-1AEC95DECFCB}"/>
          </ac:spMkLst>
        </pc:spChg>
        <pc:spChg chg="mod ord">
          <ac:chgData name="Nguyễn Bá Thắng" userId="5e533826-2ba1-4543-aa3b-da93bd407a75" providerId="ADAL" clId="{17D5CD39-8DF3-9741-9551-05D27D670337}" dt="2020-09-15T09:40:03.184" v="2575" actId="700"/>
          <ac:spMkLst>
            <pc:docMk/>
            <pc:sldMk cId="854205719" sldId="268"/>
            <ac:spMk id="3" creationId="{0E905360-E046-8442-95D1-B8F652AD1514}"/>
          </ac:spMkLst>
        </pc:spChg>
        <pc:spChg chg="add mod">
          <ac:chgData name="Nguyễn Bá Thắng" userId="5e533826-2ba1-4543-aa3b-da93bd407a75" providerId="ADAL" clId="{17D5CD39-8DF3-9741-9551-05D27D670337}" dt="2020-09-15T09:10:27.935" v="1323"/>
          <ac:spMkLst>
            <pc:docMk/>
            <pc:sldMk cId="854205719" sldId="268"/>
            <ac:spMk id="4" creationId="{D6472DE7-C54A-F641-B605-0B4512E9DF2D}"/>
          </ac:spMkLst>
        </pc:spChg>
        <pc:spChg chg="add mod ord">
          <ac:chgData name="Nguyễn Bá Thắng" userId="5e533826-2ba1-4543-aa3b-da93bd407a75" providerId="ADAL" clId="{17D5CD39-8DF3-9741-9551-05D27D670337}" dt="2020-09-15T09:51:52.270" v="2647" actId="20577"/>
          <ac:spMkLst>
            <pc:docMk/>
            <pc:sldMk cId="854205719" sldId="268"/>
            <ac:spMk id="5" creationId="{0AC87769-2129-C949-9CDB-409BAEF1A545}"/>
          </ac:spMkLst>
        </pc:spChg>
      </pc:sldChg>
      <pc:sldChg chg="addSp delSp modSp mod modNotesTx">
        <pc:chgData name="Nguyễn Bá Thắng" userId="5e533826-2ba1-4543-aa3b-da93bd407a75" providerId="ADAL" clId="{17D5CD39-8DF3-9741-9551-05D27D670337}" dt="2020-09-15T09:57:48.632" v="3359" actId="20577"/>
        <pc:sldMkLst>
          <pc:docMk/>
          <pc:sldMk cId="1405852748" sldId="286"/>
        </pc:sldMkLst>
        <pc:spChg chg="mod">
          <ac:chgData name="Nguyễn Bá Thắng" userId="5e533826-2ba1-4543-aa3b-da93bd407a75" providerId="ADAL" clId="{17D5CD39-8DF3-9741-9551-05D27D670337}" dt="2020-09-15T09:39:21.680" v="2573" actId="14100"/>
          <ac:spMkLst>
            <pc:docMk/>
            <pc:sldMk cId="1405852748" sldId="286"/>
            <ac:spMk id="2" creationId="{6F798A24-3F56-6945-B1AC-D34DFD2FCF3E}"/>
          </ac:spMkLst>
        </pc:spChg>
        <pc:spChg chg="mod">
          <ac:chgData name="Nguyễn Bá Thắng" userId="5e533826-2ba1-4543-aa3b-da93bd407a75" providerId="ADAL" clId="{17D5CD39-8DF3-9741-9551-05D27D670337}" dt="2020-09-15T09:57:48.632" v="3359" actId="20577"/>
          <ac:spMkLst>
            <pc:docMk/>
            <pc:sldMk cId="1405852748" sldId="286"/>
            <ac:spMk id="3" creationId="{4FAE4E79-2021-3E43-90A2-D40258285525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6" creationId="{4B977A00-DB6A-5E4F-8451-E7D1A892E6ED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7" creationId="{A0FC80CF-73B1-CC40-952D-94C1B8559CCB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8" creationId="{1D7D0F70-F00F-7341-9C6D-1151EDDDCA01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9" creationId="{BA78DB93-28E8-844D-B32A-CB0A5D6C7B25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1" creationId="{A502DE05-9F29-B240-8907-72260C95E1A4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2" creationId="{50230772-D284-5745-898C-6A6AA2BCCB14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3" creationId="{4741930C-7B4E-A947-949B-8360B372D12B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4" creationId="{736DC1C5-7153-AD47-A6A8-35B203A65C6C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5" creationId="{2C17076E-C096-3F47-95E4-1933C123FC02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6" creationId="{A39CF8A8-FF5E-9047-8361-E8EA1AF13AF6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7" creationId="{3AB8EE7C-974F-7048-8C87-5552B7617A39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8" creationId="{07145852-5096-554F-88C9-4DF6D5B7733D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19" creationId="{1495DB47-5F2B-FA49-9813-012CE66EC997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20" creationId="{D74D39F2-AB04-8448-BD00-424391D2670C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21" creationId="{A4E1F92A-8B87-1A42-BFF8-B615C4F2E994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22" creationId="{B7A878A1-AC69-4A43-A943-33B4BCA59087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23" creationId="{A9674C0B-61A0-6640-B3BF-C8B416D9031A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24" creationId="{C91005B3-42E2-9C48-92B5-7AA3D200E529}"/>
          </ac:spMkLst>
        </pc:spChg>
        <pc:spChg chg="mod">
          <ac:chgData name="Nguyễn Bá Thắng" userId="5e533826-2ba1-4543-aa3b-da93bd407a75" providerId="ADAL" clId="{17D5CD39-8DF3-9741-9551-05D27D670337}" dt="2020-09-15T09:37:32.192" v="2557" actId="1076"/>
          <ac:spMkLst>
            <pc:docMk/>
            <pc:sldMk cId="1405852748" sldId="286"/>
            <ac:spMk id="27" creationId="{44944355-30A1-764A-BD22-5BA3F088B212}"/>
          </ac:spMkLst>
        </pc:spChg>
        <pc:spChg chg="add mod">
          <ac:chgData name="Nguyễn Bá Thắng" userId="5e533826-2ba1-4543-aa3b-da93bd407a75" providerId="ADAL" clId="{17D5CD39-8DF3-9741-9551-05D27D670337}" dt="2020-09-15T09:39:17.586" v="2572"/>
          <ac:spMkLst>
            <pc:docMk/>
            <pc:sldMk cId="1405852748" sldId="286"/>
            <ac:spMk id="29" creationId="{52756380-5CAB-A146-A5B8-9AD8E9A9E3E6}"/>
          </ac:spMkLst>
        </pc:spChg>
        <pc:grpChg chg="add del mod">
          <ac:chgData name="Nguyễn Bá Thắng" userId="5e533826-2ba1-4543-aa3b-da93bd407a75" providerId="ADAL" clId="{17D5CD39-8DF3-9741-9551-05D27D670337}" dt="2020-09-15T09:37:52.373" v="2559" actId="478"/>
          <ac:grpSpMkLst>
            <pc:docMk/>
            <pc:sldMk cId="1405852748" sldId="286"/>
            <ac:grpSpMk id="4" creationId="{1B68292A-91C4-D445-B773-9B3A33B135DC}"/>
          </ac:grpSpMkLst>
        </pc:grpChg>
        <pc:grpChg chg="mod">
          <ac:chgData name="Nguyễn Bá Thắng" userId="5e533826-2ba1-4543-aa3b-da93bd407a75" providerId="ADAL" clId="{17D5CD39-8DF3-9741-9551-05D27D670337}" dt="2020-09-15T09:37:32.192" v="2557" actId="1076"/>
          <ac:grpSpMkLst>
            <pc:docMk/>
            <pc:sldMk cId="1405852748" sldId="286"/>
            <ac:grpSpMk id="5" creationId="{F5ABAEC6-9F9C-E248-A305-F0F1C93C7E15}"/>
          </ac:grpSpMkLst>
        </pc:grpChg>
        <pc:grpChg chg="mod">
          <ac:chgData name="Nguyễn Bá Thắng" userId="5e533826-2ba1-4543-aa3b-da93bd407a75" providerId="ADAL" clId="{17D5CD39-8DF3-9741-9551-05D27D670337}" dt="2020-09-15T09:37:32.192" v="2557" actId="1076"/>
          <ac:grpSpMkLst>
            <pc:docMk/>
            <pc:sldMk cId="1405852748" sldId="286"/>
            <ac:grpSpMk id="10" creationId="{78C38BFD-8D4F-3046-8471-EF1BFAD1359B}"/>
          </ac:grpSpMkLst>
        </pc:grpChg>
        <pc:picChg chg="mod">
          <ac:chgData name="Nguyễn Bá Thắng" userId="5e533826-2ba1-4543-aa3b-da93bd407a75" providerId="ADAL" clId="{17D5CD39-8DF3-9741-9551-05D27D670337}" dt="2020-09-15T09:37:32.192" v="2557" actId="1076"/>
          <ac:picMkLst>
            <pc:docMk/>
            <pc:sldMk cId="1405852748" sldId="286"/>
            <ac:picMk id="26" creationId="{E0AE5982-3EE2-8747-8B2E-720135926E31}"/>
          </ac:picMkLst>
        </pc:picChg>
        <pc:picChg chg="add mod">
          <ac:chgData name="Nguyễn Bá Thắng" userId="5e533826-2ba1-4543-aa3b-da93bd407a75" providerId="ADAL" clId="{17D5CD39-8DF3-9741-9551-05D27D670337}" dt="2020-09-15T09:37:57.799" v="2561" actId="1076"/>
          <ac:picMkLst>
            <pc:docMk/>
            <pc:sldMk cId="1405852748" sldId="286"/>
            <ac:picMk id="28" creationId="{27C86FB2-8445-E542-8F4D-D8745A34EDD3}"/>
          </ac:picMkLst>
        </pc:picChg>
        <pc:cxnChg chg="mod">
          <ac:chgData name="Nguyễn Bá Thắng" userId="5e533826-2ba1-4543-aa3b-da93bd407a75" providerId="ADAL" clId="{17D5CD39-8DF3-9741-9551-05D27D670337}" dt="2020-09-15T09:37:32.192" v="2557" actId="1076"/>
          <ac:cxnSpMkLst>
            <pc:docMk/>
            <pc:sldMk cId="1405852748" sldId="286"/>
            <ac:cxnSpMk id="25" creationId="{CC311016-5739-8445-84CB-0CD04E27C252}"/>
          </ac:cxnSpMkLst>
        </pc:cxnChg>
      </pc:sldChg>
      <pc:sldChg chg="addSp delSp modSp mod">
        <pc:chgData name="Nguyễn Bá Thắng" userId="5e533826-2ba1-4543-aa3b-da93bd407a75" providerId="ADAL" clId="{17D5CD39-8DF3-9741-9551-05D27D670337}" dt="2020-09-16T01:36:33.892" v="3569" actId="20577"/>
        <pc:sldMkLst>
          <pc:docMk/>
          <pc:sldMk cId="42311920" sldId="287"/>
        </pc:sldMkLst>
        <pc:spChg chg="mod">
          <ac:chgData name="Nguyễn Bá Thắng" userId="5e533826-2ba1-4543-aa3b-da93bd407a75" providerId="ADAL" clId="{17D5CD39-8DF3-9741-9551-05D27D670337}" dt="2020-09-15T09:53:17.777" v="2787" actId="14100"/>
          <ac:spMkLst>
            <pc:docMk/>
            <pc:sldMk cId="42311920" sldId="287"/>
            <ac:spMk id="2" creationId="{CB725A71-6B0A-E847-9638-2F05E75F9986}"/>
          </ac:spMkLst>
        </pc:spChg>
        <pc:spChg chg="mod">
          <ac:chgData name="Nguyễn Bá Thắng" userId="5e533826-2ba1-4543-aa3b-da93bd407a75" providerId="ADAL" clId="{17D5CD39-8DF3-9741-9551-05D27D670337}" dt="2020-09-16T01:36:33.892" v="3569" actId="20577"/>
          <ac:spMkLst>
            <pc:docMk/>
            <pc:sldMk cId="42311920" sldId="287"/>
            <ac:spMk id="3" creationId="{B9893C70-19AC-084E-8FB6-26707129FAF5}"/>
          </ac:spMkLst>
        </pc:spChg>
        <pc:spChg chg="add mod">
          <ac:chgData name="Nguyễn Bá Thắng" userId="5e533826-2ba1-4543-aa3b-da93bd407a75" providerId="ADAL" clId="{17D5CD39-8DF3-9741-9551-05D27D670337}" dt="2020-09-15T09:53:14.662" v="2786"/>
          <ac:spMkLst>
            <pc:docMk/>
            <pc:sldMk cId="42311920" sldId="287"/>
            <ac:spMk id="4" creationId="{CCDA4690-323F-5D48-B7FC-E228A2CEAC13}"/>
          </ac:spMkLst>
        </pc:spChg>
        <pc:spChg chg="add del mod">
          <ac:chgData name="Nguyễn Bá Thắng" userId="5e533826-2ba1-4543-aa3b-da93bd407a75" providerId="ADAL" clId="{17D5CD39-8DF3-9741-9551-05D27D670337}" dt="2020-09-15T09:53:46.792" v="2790"/>
          <ac:spMkLst>
            <pc:docMk/>
            <pc:sldMk cId="42311920" sldId="287"/>
            <ac:spMk id="5" creationId="{107BF396-2851-CB45-8980-F722A65480A7}"/>
          </ac:spMkLst>
        </pc:spChg>
      </pc:sldChg>
      <pc:sldChg chg="addSp modSp del mod">
        <pc:chgData name="Nguyễn Bá Thắng" userId="5e533826-2ba1-4543-aa3b-da93bd407a75" providerId="ADAL" clId="{17D5CD39-8DF3-9741-9551-05D27D670337}" dt="2020-09-15T09:56:00.476" v="3098" actId="2696"/>
        <pc:sldMkLst>
          <pc:docMk/>
          <pc:sldMk cId="2706195139" sldId="288"/>
        </pc:sldMkLst>
        <pc:spChg chg="mod">
          <ac:chgData name="Nguyễn Bá Thắng" userId="5e533826-2ba1-4543-aa3b-da93bd407a75" providerId="ADAL" clId="{17D5CD39-8DF3-9741-9551-05D27D670337}" dt="2020-09-15T09:39:03.437" v="2571" actId="14100"/>
          <ac:spMkLst>
            <pc:docMk/>
            <pc:sldMk cId="2706195139" sldId="288"/>
            <ac:spMk id="2" creationId="{108C289C-17F3-8741-9E4C-0F53B934E9D7}"/>
          </ac:spMkLst>
        </pc:spChg>
        <pc:spChg chg="mod">
          <ac:chgData name="Nguyễn Bá Thắng" userId="5e533826-2ba1-4543-aa3b-da93bd407a75" providerId="ADAL" clId="{17D5CD39-8DF3-9741-9551-05D27D670337}" dt="2020-09-15T08:56:03.509" v="228"/>
          <ac:spMkLst>
            <pc:docMk/>
            <pc:sldMk cId="2706195139" sldId="288"/>
            <ac:spMk id="3" creationId="{CFC1C47A-E0EF-6543-A6D1-D4773A19D326}"/>
          </ac:spMkLst>
        </pc:spChg>
        <pc:spChg chg="add mod">
          <ac:chgData name="Nguyễn Bá Thắng" userId="5e533826-2ba1-4543-aa3b-da93bd407a75" providerId="ADAL" clId="{17D5CD39-8DF3-9741-9551-05D27D670337}" dt="2020-09-15T09:38:59.983" v="2570"/>
          <ac:spMkLst>
            <pc:docMk/>
            <pc:sldMk cId="2706195139" sldId="288"/>
            <ac:spMk id="4" creationId="{59151FD0-E4DA-344A-AAC5-7236F42085A8}"/>
          </ac:spMkLst>
        </pc:spChg>
      </pc:sldChg>
      <pc:sldChg chg="addSp modSp mod">
        <pc:chgData name="Nguyễn Bá Thắng" userId="5e533826-2ba1-4543-aa3b-da93bd407a75" providerId="ADAL" clId="{17D5CD39-8DF3-9741-9551-05D27D670337}" dt="2020-09-16T02:05:03.258" v="4387" actId="20577"/>
        <pc:sldMkLst>
          <pc:docMk/>
          <pc:sldMk cId="4089285913" sldId="289"/>
        </pc:sldMkLst>
        <pc:spChg chg="mod">
          <ac:chgData name="Nguyễn Bá Thắng" userId="5e533826-2ba1-4543-aa3b-da93bd407a75" providerId="ADAL" clId="{17D5CD39-8DF3-9741-9551-05D27D670337}" dt="2020-09-16T01:37:11.364" v="3572" actId="14100"/>
          <ac:spMkLst>
            <pc:docMk/>
            <pc:sldMk cId="4089285913" sldId="289"/>
            <ac:spMk id="2" creationId="{240CF3F8-B5CC-434E-9D57-6395E7B4E99D}"/>
          </ac:spMkLst>
        </pc:spChg>
        <pc:spChg chg="mod">
          <ac:chgData name="Nguyễn Bá Thắng" userId="5e533826-2ba1-4543-aa3b-da93bd407a75" providerId="ADAL" clId="{17D5CD39-8DF3-9741-9551-05D27D670337}" dt="2020-09-16T02:05:03.258" v="4387" actId="20577"/>
          <ac:spMkLst>
            <pc:docMk/>
            <pc:sldMk cId="4089285913" sldId="289"/>
            <ac:spMk id="3" creationId="{781027E8-DB98-6B42-839B-CAAAA2DA8358}"/>
          </ac:spMkLst>
        </pc:spChg>
        <pc:spChg chg="add mod">
          <ac:chgData name="Nguyễn Bá Thắng" userId="5e533826-2ba1-4543-aa3b-da93bd407a75" providerId="ADAL" clId="{17D5CD39-8DF3-9741-9551-05D27D670337}" dt="2020-09-16T01:37:04.416" v="3570"/>
          <ac:spMkLst>
            <pc:docMk/>
            <pc:sldMk cId="4089285913" sldId="289"/>
            <ac:spMk id="4" creationId="{CC3686DA-1813-FC4B-8D28-9728E3469001}"/>
          </ac:spMkLst>
        </pc:spChg>
      </pc:sldChg>
      <pc:sldChg chg="addSp modSp mod modClrScheme chgLayout modNotesTx">
        <pc:chgData name="Nguyễn Bá Thắng" userId="5e533826-2ba1-4543-aa3b-da93bd407a75" providerId="ADAL" clId="{17D5CD39-8DF3-9741-9551-05D27D670337}" dt="2020-09-16T02:21:03.139" v="4903" actId="1076"/>
        <pc:sldMkLst>
          <pc:docMk/>
          <pc:sldMk cId="2254400399" sldId="290"/>
        </pc:sldMkLst>
        <pc:spChg chg="mod ord">
          <ac:chgData name="Nguyễn Bá Thắng" userId="5e533826-2ba1-4543-aa3b-da93bd407a75" providerId="ADAL" clId="{17D5CD39-8DF3-9741-9551-05D27D670337}" dt="2020-09-16T02:16:28.293" v="4413" actId="14100"/>
          <ac:spMkLst>
            <pc:docMk/>
            <pc:sldMk cId="2254400399" sldId="290"/>
            <ac:spMk id="2" creationId="{0EECE7B7-652D-484B-BE1F-D893B027B87B}"/>
          </ac:spMkLst>
        </pc:spChg>
        <pc:spChg chg="mod ord">
          <ac:chgData name="Nguyễn Bá Thắng" userId="5e533826-2ba1-4543-aa3b-da93bd407a75" providerId="ADAL" clId="{17D5CD39-8DF3-9741-9551-05D27D670337}" dt="2020-09-16T02:16:32.877" v="4414" actId="14100"/>
          <ac:spMkLst>
            <pc:docMk/>
            <pc:sldMk cId="2254400399" sldId="290"/>
            <ac:spMk id="3" creationId="{6803DD87-4B18-7243-A7F8-E2BFEC54A2D4}"/>
          </ac:spMkLst>
        </pc:spChg>
        <pc:spChg chg="add mod">
          <ac:chgData name="Nguyễn Bá Thắng" userId="5e533826-2ba1-4543-aa3b-da93bd407a75" providerId="ADAL" clId="{17D5CD39-8DF3-9741-9551-05D27D670337}" dt="2020-09-16T02:21:03.139" v="4903" actId="1076"/>
          <ac:spMkLst>
            <pc:docMk/>
            <pc:sldMk cId="2254400399" sldId="290"/>
            <ac:spMk id="4" creationId="{642C0974-DBF5-0C4A-9049-8A81C81F4C17}"/>
          </ac:spMkLst>
        </pc:spChg>
        <pc:spChg chg="add mod ord">
          <ac:chgData name="Nguyễn Bá Thắng" userId="5e533826-2ba1-4543-aa3b-da93bd407a75" providerId="ADAL" clId="{17D5CD39-8DF3-9741-9551-05D27D670337}" dt="2020-09-16T02:19:13.402" v="4803" actId="27636"/>
          <ac:spMkLst>
            <pc:docMk/>
            <pc:sldMk cId="2254400399" sldId="290"/>
            <ac:spMk id="5" creationId="{974DE7FD-F263-5D4A-8DE8-1B7A1DDCDB7A}"/>
          </ac:spMkLst>
        </pc:spChg>
      </pc:sldChg>
      <pc:sldChg chg="addSp modSp mod modClrScheme chgLayout">
        <pc:chgData name="Nguyễn Bá Thắng" userId="5e533826-2ba1-4543-aa3b-da93bd407a75" providerId="ADAL" clId="{17D5CD39-8DF3-9741-9551-05D27D670337}" dt="2020-09-16T02:32:46.083" v="5759" actId="20577"/>
        <pc:sldMkLst>
          <pc:docMk/>
          <pc:sldMk cId="410544049" sldId="291"/>
        </pc:sldMkLst>
        <pc:spChg chg="mod ord">
          <ac:chgData name="Nguyễn Bá Thắng" userId="5e533826-2ba1-4543-aa3b-da93bd407a75" providerId="ADAL" clId="{17D5CD39-8DF3-9741-9551-05D27D670337}" dt="2020-09-16T02:27:55.463" v="5147" actId="20577"/>
          <ac:spMkLst>
            <pc:docMk/>
            <pc:sldMk cId="410544049" sldId="291"/>
            <ac:spMk id="2" creationId="{53CC9C5A-BA3B-A34B-9537-D9B27D1F4235}"/>
          </ac:spMkLst>
        </pc:spChg>
        <pc:spChg chg="mod ord">
          <ac:chgData name="Nguyễn Bá Thắng" userId="5e533826-2ba1-4543-aa3b-da93bd407a75" providerId="ADAL" clId="{17D5CD39-8DF3-9741-9551-05D27D670337}" dt="2020-09-16T02:32:22.928" v="5717" actId="20577"/>
          <ac:spMkLst>
            <pc:docMk/>
            <pc:sldMk cId="410544049" sldId="291"/>
            <ac:spMk id="3" creationId="{25B94C69-DDBC-DC43-8685-F187F078EBE7}"/>
          </ac:spMkLst>
        </pc:spChg>
        <pc:spChg chg="add mod">
          <ac:chgData name="Nguyễn Bá Thắng" userId="5e533826-2ba1-4543-aa3b-da93bd407a75" providerId="ADAL" clId="{17D5CD39-8DF3-9741-9551-05D27D670337}" dt="2020-09-16T02:26:13.650" v="5100"/>
          <ac:spMkLst>
            <pc:docMk/>
            <pc:sldMk cId="410544049" sldId="291"/>
            <ac:spMk id="4" creationId="{A1AD7BC7-1956-3845-8BAC-728E15172930}"/>
          </ac:spMkLst>
        </pc:spChg>
        <pc:spChg chg="add mod ord">
          <ac:chgData name="Nguyễn Bá Thắng" userId="5e533826-2ba1-4543-aa3b-da93bd407a75" providerId="ADAL" clId="{17D5CD39-8DF3-9741-9551-05D27D670337}" dt="2020-09-16T02:32:46.083" v="5759" actId="20577"/>
          <ac:spMkLst>
            <pc:docMk/>
            <pc:sldMk cId="410544049" sldId="291"/>
            <ac:spMk id="5" creationId="{A6003932-81AC-A34E-9B74-4547F9FEF49F}"/>
          </ac:spMkLst>
        </pc:spChg>
      </pc:sldChg>
      <pc:sldChg chg="addSp modSp mod ord">
        <pc:chgData name="Nguyễn Bá Thắng" userId="5e533826-2ba1-4543-aa3b-da93bd407a75" providerId="ADAL" clId="{17D5CD39-8DF3-9741-9551-05D27D670337}" dt="2020-09-16T02:34:55.006" v="5947" actId="20577"/>
        <pc:sldMkLst>
          <pc:docMk/>
          <pc:sldMk cId="1525217319" sldId="292"/>
        </pc:sldMkLst>
        <pc:spChg chg="mod">
          <ac:chgData name="Nguyễn Bá Thắng" userId="5e533826-2ba1-4543-aa3b-da93bd407a75" providerId="ADAL" clId="{17D5CD39-8DF3-9741-9551-05D27D670337}" dt="2020-09-16T02:33:34.309" v="5776" actId="20577"/>
          <ac:spMkLst>
            <pc:docMk/>
            <pc:sldMk cId="1525217319" sldId="292"/>
            <ac:spMk id="2" creationId="{0148DB64-0F7B-4C47-B594-D646D7387AB9}"/>
          </ac:spMkLst>
        </pc:spChg>
        <pc:spChg chg="mod">
          <ac:chgData name="Nguyễn Bá Thắng" userId="5e533826-2ba1-4543-aa3b-da93bd407a75" providerId="ADAL" clId="{17D5CD39-8DF3-9741-9551-05D27D670337}" dt="2020-09-16T02:34:55.006" v="5947" actId="20577"/>
          <ac:spMkLst>
            <pc:docMk/>
            <pc:sldMk cId="1525217319" sldId="292"/>
            <ac:spMk id="3" creationId="{EE7D72EE-A03C-944D-9F6D-F5AA9D43B56B}"/>
          </ac:spMkLst>
        </pc:spChg>
        <pc:spChg chg="add mod">
          <ac:chgData name="Nguyễn Bá Thắng" userId="5e533826-2ba1-4543-aa3b-da93bd407a75" providerId="ADAL" clId="{17D5CD39-8DF3-9741-9551-05D27D670337}" dt="2020-09-16T02:33:17.316" v="5762"/>
          <ac:spMkLst>
            <pc:docMk/>
            <pc:sldMk cId="1525217319" sldId="292"/>
            <ac:spMk id="4" creationId="{E609E23D-2FD2-BA4A-BFC7-722E7EEF7618}"/>
          </ac:spMkLst>
        </pc:spChg>
      </pc:sldChg>
      <pc:sldChg chg="addSp modSp mod ord modNotesTx">
        <pc:chgData name="Nguyễn Bá Thắng" userId="5e533826-2ba1-4543-aa3b-da93bd407a75" providerId="ADAL" clId="{17D5CD39-8DF3-9741-9551-05D27D670337}" dt="2020-09-16T02:44:04.434" v="6866" actId="20577"/>
        <pc:sldMkLst>
          <pc:docMk/>
          <pc:sldMk cId="2520105154" sldId="293"/>
        </pc:sldMkLst>
        <pc:spChg chg="mod">
          <ac:chgData name="Nguyễn Bá Thắng" userId="5e533826-2ba1-4543-aa3b-da93bd407a75" providerId="ADAL" clId="{17D5CD39-8DF3-9741-9551-05D27D670337}" dt="2020-09-16T02:43:05.772" v="6630" actId="1076"/>
          <ac:spMkLst>
            <pc:docMk/>
            <pc:sldMk cId="2520105154" sldId="293"/>
            <ac:spMk id="2" creationId="{DCBE254D-20DC-2C48-8D84-B0F1F7E4E46F}"/>
          </ac:spMkLst>
        </pc:spChg>
        <pc:spChg chg="mod">
          <ac:chgData name="Nguyễn Bá Thắng" userId="5e533826-2ba1-4543-aa3b-da93bd407a75" providerId="ADAL" clId="{17D5CD39-8DF3-9741-9551-05D27D670337}" dt="2020-09-16T02:43:51.581" v="6812" actId="20577"/>
          <ac:spMkLst>
            <pc:docMk/>
            <pc:sldMk cId="2520105154" sldId="293"/>
            <ac:spMk id="3" creationId="{63674597-ACD2-5341-930E-FD182DAE024E}"/>
          </ac:spMkLst>
        </pc:spChg>
        <pc:spChg chg="add mod">
          <ac:chgData name="Nguyễn Bá Thắng" userId="5e533826-2ba1-4543-aa3b-da93bd407a75" providerId="ADAL" clId="{17D5CD39-8DF3-9741-9551-05D27D670337}" dt="2020-09-16T02:42:43.501" v="6574"/>
          <ac:spMkLst>
            <pc:docMk/>
            <pc:sldMk cId="2520105154" sldId="293"/>
            <ac:spMk id="4" creationId="{28868A11-2009-9C49-96F8-7A74BDFA6656}"/>
          </ac:spMkLst>
        </pc:spChg>
      </pc:sldChg>
      <pc:sldChg chg="addSp modSp mod ord">
        <pc:chgData name="Nguyễn Bá Thắng" userId="5e533826-2ba1-4543-aa3b-da93bd407a75" providerId="ADAL" clId="{17D5CD39-8DF3-9741-9551-05D27D670337}" dt="2020-09-16T02:41:03.662" v="6489" actId="20577"/>
        <pc:sldMkLst>
          <pc:docMk/>
          <pc:sldMk cId="3697410993" sldId="294"/>
        </pc:sldMkLst>
        <pc:spChg chg="mod">
          <ac:chgData name="Nguyễn Bá Thắng" userId="5e533826-2ba1-4543-aa3b-da93bd407a75" providerId="ADAL" clId="{17D5CD39-8DF3-9741-9551-05D27D670337}" dt="2020-09-16T02:40:48.481" v="6460" actId="14100"/>
          <ac:spMkLst>
            <pc:docMk/>
            <pc:sldMk cId="3697410993" sldId="294"/>
            <ac:spMk id="2" creationId="{FEA9CA87-7478-DD4B-A2B0-413D92EE41B7}"/>
          </ac:spMkLst>
        </pc:spChg>
        <pc:spChg chg="mod">
          <ac:chgData name="Nguyễn Bá Thắng" userId="5e533826-2ba1-4543-aa3b-da93bd407a75" providerId="ADAL" clId="{17D5CD39-8DF3-9741-9551-05D27D670337}" dt="2020-09-16T02:41:03.662" v="6489" actId="20577"/>
          <ac:spMkLst>
            <pc:docMk/>
            <pc:sldMk cId="3697410993" sldId="294"/>
            <ac:spMk id="3" creationId="{F1269ECF-C6E6-8E4C-82DB-3C5EBBDF2C25}"/>
          </ac:spMkLst>
        </pc:spChg>
        <pc:spChg chg="add mod">
          <ac:chgData name="Nguyễn Bá Thắng" userId="5e533826-2ba1-4543-aa3b-da93bd407a75" providerId="ADAL" clId="{17D5CD39-8DF3-9741-9551-05D27D670337}" dt="2020-09-16T02:40:44.794" v="6459"/>
          <ac:spMkLst>
            <pc:docMk/>
            <pc:sldMk cId="3697410993" sldId="294"/>
            <ac:spMk id="4" creationId="{191E8971-9DF2-E54B-852D-F5AE8769A37A}"/>
          </ac:spMkLst>
        </pc:spChg>
      </pc:sldChg>
      <pc:sldChg chg="modSp">
        <pc:chgData name="Nguyễn Bá Thắng" userId="5e533826-2ba1-4543-aa3b-da93bd407a75" providerId="ADAL" clId="{17D5CD39-8DF3-9741-9551-05D27D670337}" dt="2020-09-15T08:56:03.509" v="228"/>
        <pc:sldMkLst>
          <pc:docMk/>
          <pc:sldMk cId="2956889337" sldId="295"/>
        </pc:sldMkLst>
        <pc:spChg chg="mod">
          <ac:chgData name="Nguyễn Bá Thắng" userId="5e533826-2ba1-4543-aa3b-da93bd407a75" providerId="ADAL" clId="{17D5CD39-8DF3-9741-9551-05D27D670337}" dt="2020-09-15T08:56:03.509" v="228"/>
          <ac:spMkLst>
            <pc:docMk/>
            <pc:sldMk cId="2956889337" sldId="295"/>
            <ac:spMk id="2" creationId="{E4DEB9AF-A7D3-5240-8726-DEE6EF9E69AD}"/>
          </ac:spMkLst>
        </pc:spChg>
        <pc:spChg chg="mod">
          <ac:chgData name="Nguyễn Bá Thắng" userId="5e533826-2ba1-4543-aa3b-da93bd407a75" providerId="ADAL" clId="{17D5CD39-8DF3-9741-9551-05D27D670337}" dt="2020-09-15T08:56:03.509" v="228"/>
          <ac:spMkLst>
            <pc:docMk/>
            <pc:sldMk cId="2956889337" sldId="295"/>
            <ac:spMk id="3" creationId="{5DA64365-7870-CC42-AAB6-034D2EBECFAC}"/>
          </ac:spMkLst>
        </pc:spChg>
      </pc:sldChg>
      <pc:sldChg chg="addSp delSp modSp del mod">
        <pc:chgData name="Nguyễn Bá Thắng" userId="5e533826-2ba1-4543-aa3b-da93bd407a75" providerId="ADAL" clId="{17D5CD39-8DF3-9741-9551-05D27D670337}" dt="2020-09-16T02:54:03.837" v="7494" actId="2696"/>
        <pc:sldMkLst>
          <pc:docMk/>
          <pc:sldMk cId="82132888" sldId="296"/>
        </pc:sldMkLst>
        <pc:spChg chg="mod">
          <ac:chgData name="Nguyễn Bá Thắng" userId="5e533826-2ba1-4543-aa3b-da93bd407a75" providerId="ADAL" clId="{17D5CD39-8DF3-9741-9551-05D27D670337}" dt="2020-09-16T02:49:18.141" v="7435" actId="20577"/>
          <ac:spMkLst>
            <pc:docMk/>
            <pc:sldMk cId="82132888" sldId="296"/>
            <ac:spMk id="2" creationId="{E4058039-8AE2-6D4E-9F8F-6FB7BCEE7213}"/>
          </ac:spMkLst>
        </pc:spChg>
        <pc:spChg chg="del mod">
          <ac:chgData name="Nguyễn Bá Thắng" userId="5e533826-2ba1-4543-aa3b-da93bd407a75" providerId="ADAL" clId="{17D5CD39-8DF3-9741-9551-05D27D670337}" dt="2020-09-16T02:49:46.571" v="7436" actId="478"/>
          <ac:spMkLst>
            <pc:docMk/>
            <pc:sldMk cId="82132888" sldId="296"/>
            <ac:spMk id="3" creationId="{4296405F-509C-5347-9F31-84DCC3D7A013}"/>
          </ac:spMkLst>
        </pc:spChg>
        <pc:spChg chg="add del mod">
          <ac:chgData name="Nguyễn Bá Thắng" userId="5e533826-2ba1-4543-aa3b-da93bd407a75" providerId="ADAL" clId="{17D5CD39-8DF3-9741-9551-05D27D670337}" dt="2020-09-16T02:49:54.587" v="7438" actId="478"/>
          <ac:spMkLst>
            <pc:docMk/>
            <pc:sldMk cId="82132888" sldId="296"/>
            <ac:spMk id="5" creationId="{2135BAF3-3AF0-6847-A887-2B229583FC97}"/>
          </ac:spMkLst>
        </pc:spChg>
        <pc:spChg chg="add del mod">
          <ac:chgData name="Nguyễn Bá Thắng" userId="5e533826-2ba1-4543-aa3b-da93bd407a75" providerId="ADAL" clId="{17D5CD39-8DF3-9741-9551-05D27D670337}" dt="2020-09-16T02:50:08.159" v="7439"/>
          <ac:spMkLst>
            <pc:docMk/>
            <pc:sldMk cId="82132888" sldId="296"/>
            <ac:spMk id="7" creationId="{3766857A-A92D-8C4F-BD9F-A104A39D7E3C}"/>
          </ac:spMkLst>
        </pc:spChg>
        <pc:graphicFrameChg chg="add mod">
          <ac:chgData name="Nguyễn Bá Thắng" userId="5e533826-2ba1-4543-aa3b-da93bd407a75" providerId="ADAL" clId="{17D5CD39-8DF3-9741-9551-05D27D670337}" dt="2020-09-16T02:50:08.159" v="7439"/>
          <ac:graphicFrameMkLst>
            <pc:docMk/>
            <pc:sldMk cId="82132888" sldId="296"/>
            <ac:graphicFrameMk id="8" creationId="{87BAE7C1-1FFB-3E47-872C-F5908D386CB3}"/>
          </ac:graphicFrameMkLst>
        </pc:graphicFrameChg>
      </pc:sldChg>
      <pc:sldChg chg="addSp modSp mod ord">
        <pc:chgData name="Nguyễn Bá Thắng" userId="5e533826-2ba1-4543-aa3b-da93bd407a75" providerId="ADAL" clId="{17D5CD39-8DF3-9741-9551-05D27D670337}" dt="2020-09-16T02:40:16.633" v="6458" actId="20577"/>
        <pc:sldMkLst>
          <pc:docMk/>
          <pc:sldMk cId="1954343357" sldId="297"/>
        </pc:sldMkLst>
        <pc:spChg chg="mod">
          <ac:chgData name="Nguyễn Bá Thắng" userId="5e533826-2ba1-4543-aa3b-da93bd407a75" providerId="ADAL" clId="{17D5CD39-8DF3-9741-9551-05D27D670337}" dt="2020-09-16T02:39:56.351" v="6405" actId="14100"/>
          <ac:spMkLst>
            <pc:docMk/>
            <pc:sldMk cId="1954343357" sldId="297"/>
            <ac:spMk id="2" creationId="{8333D20E-21B3-8C45-B0B7-B068984EEF31}"/>
          </ac:spMkLst>
        </pc:spChg>
        <pc:spChg chg="mod">
          <ac:chgData name="Nguyễn Bá Thắng" userId="5e533826-2ba1-4543-aa3b-da93bd407a75" providerId="ADAL" clId="{17D5CD39-8DF3-9741-9551-05D27D670337}" dt="2020-09-16T02:39:33.126" v="6402" actId="20577"/>
          <ac:spMkLst>
            <pc:docMk/>
            <pc:sldMk cId="1954343357" sldId="297"/>
            <ac:spMk id="3" creationId="{0B614B40-4FE6-1447-9EE5-57DA3DE06A12}"/>
          </ac:spMkLst>
        </pc:spChg>
        <pc:spChg chg="add mod">
          <ac:chgData name="Nguyễn Bá Thắng" userId="5e533826-2ba1-4543-aa3b-da93bd407a75" providerId="ADAL" clId="{17D5CD39-8DF3-9741-9551-05D27D670337}" dt="2020-09-16T02:40:16.633" v="6458" actId="20577"/>
          <ac:spMkLst>
            <pc:docMk/>
            <pc:sldMk cId="1954343357" sldId="297"/>
            <ac:spMk id="4" creationId="{5F066EC6-8B63-D649-BCF4-F73D7B3E734D}"/>
          </ac:spMkLst>
        </pc:spChg>
      </pc:sldChg>
      <pc:sldChg chg="addSp delSp modSp mod ord chgLayout">
        <pc:chgData name="Nguyễn Bá Thắng" userId="5e533826-2ba1-4543-aa3b-da93bd407a75" providerId="ADAL" clId="{17D5CD39-8DF3-9741-9551-05D27D670337}" dt="2020-09-16T02:42:15.593" v="6572" actId="14100"/>
        <pc:sldMkLst>
          <pc:docMk/>
          <pc:sldMk cId="2970908590" sldId="415"/>
        </pc:sldMkLst>
        <pc:spChg chg="add mod ord">
          <ac:chgData name="Nguyễn Bá Thắng" userId="5e533826-2ba1-4543-aa3b-da93bd407a75" providerId="ADAL" clId="{17D5CD39-8DF3-9741-9551-05D27D670337}" dt="2020-09-16T02:41:24.622" v="6492" actId="14100"/>
          <ac:spMkLst>
            <pc:docMk/>
            <pc:sldMk cId="2970908590" sldId="415"/>
            <ac:spMk id="2" creationId="{38875B19-D7EE-6F43-A542-ABE2712689BA}"/>
          </ac:spMkLst>
        </pc:spChg>
        <pc:spChg chg="add mod">
          <ac:chgData name="Nguyễn Bá Thắng" userId="5e533826-2ba1-4543-aa3b-da93bd407a75" providerId="ADAL" clId="{17D5CD39-8DF3-9741-9551-05D27D670337}" dt="2020-09-16T02:42:15.593" v="6572" actId="14100"/>
          <ac:spMkLst>
            <pc:docMk/>
            <pc:sldMk cId="2970908590" sldId="415"/>
            <ac:spMk id="3" creationId="{CC285932-116D-E04B-BAB5-56B75AC13801}"/>
          </ac:spMkLst>
        </pc:spChg>
        <pc:spChg chg="add mod">
          <ac:chgData name="Nguyễn Bá Thắng" userId="5e533826-2ba1-4543-aa3b-da93bd407a75" providerId="ADAL" clId="{17D5CD39-8DF3-9741-9551-05D27D670337}" dt="2020-09-16T02:41:21.061" v="6491"/>
          <ac:spMkLst>
            <pc:docMk/>
            <pc:sldMk cId="2970908590" sldId="415"/>
            <ac:spMk id="7" creationId="{E97AF6C8-E508-B54E-B4D1-76BBBE6E10C9}"/>
          </ac:spMkLst>
        </pc:spChg>
        <pc:spChg chg="mod ord">
          <ac:chgData name="Nguyễn Bá Thắng" userId="5e533826-2ba1-4543-aa3b-da93bd407a75" providerId="ADAL" clId="{17D5CD39-8DF3-9741-9551-05D27D670337}" dt="2020-09-16T02:22:56.805" v="4916" actId="700"/>
          <ac:spMkLst>
            <pc:docMk/>
            <pc:sldMk cId="2970908590" sldId="415"/>
            <ac:spMk id="40964" creationId="{00000000-0000-0000-0000-000000000000}"/>
          </ac:spMkLst>
        </pc:spChg>
        <pc:spChg chg="del mod">
          <ac:chgData name="Nguyễn Bá Thắng" userId="5e533826-2ba1-4543-aa3b-da93bd407a75" providerId="ADAL" clId="{17D5CD39-8DF3-9741-9551-05D27D670337}" dt="2020-09-16T02:22:19.870" v="4909" actId="478"/>
          <ac:spMkLst>
            <pc:docMk/>
            <pc:sldMk cId="2970908590" sldId="415"/>
            <ac:spMk id="61441" creationId="{00000000-0000-0000-0000-000000000000}"/>
          </ac:spMkLst>
        </pc:spChg>
        <pc:spChg chg="mod ord">
          <ac:chgData name="Nguyễn Bá Thắng" userId="5e533826-2ba1-4543-aa3b-da93bd407a75" providerId="ADAL" clId="{17D5CD39-8DF3-9741-9551-05D27D670337}" dt="2020-09-16T02:41:28.442" v="6493" actId="1076"/>
          <ac:spMkLst>
            <pc:docMk/>
            <pc:sldMk cId="2970908590" sldId="415"/>
            <ac:spMk id="63491" creationId="{00000000-0000-0000-0000-000000000000}"/>
          </ac:spMkLst>
        </pc:spChg>
        <pc:picChg chg="mod">
          <ac:chgData name="Nguyễn Bá Thắng" userId="5e533826-2ba1-4543-aa3b-da93bd407a75" providerId="ADAL" clId="{17D5CD39-8DF3-9741-9551-05D27D670337}" dt="2020-09-16T02:41:32.925" v="6494" actId="1076"/>
          <ac:picMkLst>
            <pc:docMk/>
            <pc:sldMk cId="2970908590" sldId="415"/>
            <ac:picMk id="61444" creationId="{00000000-0000-0000-0000-000000000000}"/>
          </ac:picMkLst>
        </pc:picChg>
      </pc:sldChg>
      <pc:sldChg chg="addSp modSp mod ord">
        <pc:chgData name="Nguyễn Bá Thắng" userId="5e533826-2ba1-4543-aa3b-da93bd407a75" providerId="ADAL" clId="{17D5CD39-8DF3-9741-9551-05D27D670337}" dt="2020-09-16T02:40:06.177" v="6432" actId="20577"/>
        <pc:sldMkLst>
          <pc:docMk/>
          <pc:sldMk cId="2926364495" sldId="438"/>
        </pc:sldMkLst>
        <pc:spChg chg="mod">
          <ac:chgData name="Nguyễn Bá Thắng" userId="5e533826-2ba1-4543-aa3b-da93bd407a75" providerId="ADAL" clId="{17D5CD39-8DF3-9741-9551-05D27D670337}" dt="2020-09-16T02:36:15.764" v="6008" actId="20577"/>
          <ac:spMkLst>
            <pc:docMk/>
            <pc:sldMk cId="2926364495" sldId="438"/>
            <ac:spMk id="2" creationId="{5AB19C75-A03C-C844-9505-9527E6613F23}"/>
          </ac:spMkLst>
        </pc:spChg>
        <pc:spChg chg="mod">
          <ac:chgData name="Nguyễn Bá Thắng" userId="5e533826-2ba1-4543-aa3b-da93bd407a75" providerId="ADAL" clId="{17D5CD39-8DF3-9741-9551-05D27D670337}" dt="2020-09-16T02:36:44.937" v="6012" actId="1076"/>
          <ac:spMkLst>
            <pc:docMk/>
            <pc:sldMk cId="2926364495" sldId="438"/>
            <ac:spMk id="3" creationId="{510F9428-D4D8-9F4D-B2BA-370062485EC6}"/>
          </ac:spMkLst>
        </pc:spChg>
        <pc:spChg chg="add mod">
          <ac:chgData name="Nguyễn Bá Thắng" userId="5e533826-2ba1-4543-aa3b-da93bd407a75" providerId="ADAL" clId="{17D5CD39-8DF3-9741-9551-05D27D670337}" dt="2020-09-16T02:40:06.177" v="6432" actId="20577"/>
          <ac:spMkLst>
            <pc:docMk/>
            <pc:sldMk cId="2926364495" sldId="438"/>
            <ac:spMk id="6" creationId="{784CC403-AFF9-924B-A939-BAE9EAF05CFB}"/>
          </ac:spMkLst>
        </pc:spChg>
        <pc:spChg chg="mod">
          <ac:chgData name="Nguyễn Bá Thắng" userId="5e533826-2ba1-4543-aa3b-da93bd407a75" providerId="ADAL" clId="{17D5CD39-8DF3-9741-9551-05D27D670337}" dt="2020-09-15T08:56:03.509" v="228"/>
          <ac:spMkLst>
            <pc:docMk/>
            <pc:sldMk cId="2926364495" sldId="438"/>
            <ac:spMk id="51204" creationId="{00000000-0000-0000-0000-000000000000}"/>
          </ac:spMkLst>
        </pc:spChg>
        <pc:spChg chg="mod">
          <ac:chgData name="Nguyễn Bá Thắng" userId="5e533826-2ba1-4543-aa3b-da93bd407a75" providerId="ADAL" clId="{17D5CD39-8DF3-9741-9551-05D27D670337}" dt="2020-09-16T02:36:25.197" v="6011" actId="27636"/>
          <ac:spMkLst>
            <pc:docMk/>
            <pc:sldMk cId="2926364495" sldId="438"/>
            <ac:spMk id="58371" creationId="{00000000-0000-0000-0000-000000000000}"/>
          </ac:spMkLst>
        </pc:spChg>
      </pc:sldChg>
      <pc:sldChg chg="addSp modSp mod">
        <pc:chgData name="Nguyễn Bá Thắng" userId="5e533826-2ba1-4543-aa3b-da93bd407a75" providerId="ADAL" clId="{17D5CD39-8DF3-9741-9551-05D27D670337}" dt="2020-09-16T02:48:52.785" v="7405" actId="20577"/>
        <pc:sldMkLst>
          <pc:docMk/>
          <pc:sldMk cId="2617130703" sldId="439"/>
        </pc:sldMkLst>
        <pc:spChg chg="mod">
          <ac:chgData name="Nguyễn Bá Thắng" userId="5e533826-2ba1-4543-aa3b-da93bd407a75" providerId="ADAL" clId="{17D5CD39-8DF3-9741-9551-05D27D670337}" dt="2020-09-16T02:48:52.785" v="7405" actId="20577"/>
          <ac:spMkLst>
            <pc:docMk/>
            <pc:sldMk cId="2617130703" sldId="439"/>
            <ac:spMk id="2" creationId="{E65F3FCC-6032-424D-941E-F0B35ACE608B}"/>
          </ac:spMkLst>
        </pc:spChg>
        <pc:spChg chg="mod">
          <ac:chgData name="Nguyễn Bá Thắng" userId="5e533826-2ba1-4543-aa3b-da93bd407a75" providerId="ADAL" clId="{17D5CD39-8DF3-9741-9551-05D27D670337}" dt="2020-09-16T02:48:49.579" v="7397" actId="20577"/>
          <ac:spMkLst>
            <pc:docMk/>
            <pc:sldMk cId="2617130703" sldId="439"/>
            <ac:spMk id="3" creationId="{B09CC56A-A283-4B45-8DB0-182D8172AFA5}"/>
          </ac:spMkLst>
        </pc:spChg>
        <pc:spChg chg="add mod">
          <ac:chgData name="Nguyễn Bá Thắng" userId="5e533826-2ba1-4543-aa3b-da93bd407a75" providerId="ADAL" clId="{17D5CD39-8DF3-9741-9551-05D27D670337}" dt="2020-09-16T02:47:10.692" v="7065"/>
          <ac:spMkLst>
            <pc:docMk/>
            <pc:sldMk cId="2617130703" sldId="439"/>
            <ac:spMk id="5" creationId="{DB30FBB2-BE61-0748-B99F-40B80A5BC794}"/>
          </ac:spMkLst>
        </pc:spChg>
        <pc:picChg chg="mod">
          <ac:chgData name="Nguyễn Bá Thắng" userId="5e533826-2ba1-4543-aa3b-da93bd407a75" providerId="ADAL" clId="{17D5CD39-8DF3-9741-9551-05D27D670337}" dt="2020-09-16T02:46:28.497" v="7061" actId="14100"/>
          <ac:picMkLst>
            <pc:docMk/>
            <pc:sldMk cId="2617130703" sldId="439"/>
            <ac:picMk id="4" creationId="{474B774B-E0B4-BB4B-B323-AB2FE0DFC478}"/>
          </ac:picMkLst>
        </pc:picChg>
      </pc:sldChg>
      <pc:sldChg chg="modSp mod modShow">
        <pc:chgData name="Nguyễn Bá Thắng" userId="5e533826-2ba1-4543-aa3b-da93bd407a75" providerId="ADAL" clId="{17D5CD39-8DF3-9741-9551-05D27D670337}" dt="2020-09-15T09:06:34.356" v="1029" actId="20577"/>
        <pc:sldMkLst>
          <pc:docMk/>
          <pc:sldMk cId="1594291516" sldId="440"/>
        </pc:sldMkLst>
        <pc:spChg chg="mod">
          <ac:chgData name="Nguyễn Bá Thắng" userId="5e533826-2ba1-4543-aa3b-da93bd407a75" providerId="ADAL" clId="{17D5CD39-8DF3-9741-9551-05D27D670337}" dt="2020-09-15T09:06:19.365" v="989" actId="1076"/>
          <ac:spMkLst>
            <pc:docMk/>
            <pc:sldMk cId="1594291516" sldId="440"/>
            <ac:spMk id="2" creationId="{5E00DF7D-AECE-4C04-AC58-AC0BB68CF66A}"/>
          </ac:spMkLst>
        </pc:spChg>
        <pc:spChg chg="mod">
          <ac:chgData name="Nguyễn Bá Thắng" userId="5e533826-2ba1-4543-aa3b-da93bd407a75" providerId="ADAL" clId="{17D5CD39-8DF3-9741-9551-05D27D670337}" dt="2020-09-15T09:06:34.356" v="1029" actId="20577"/>
          <ac:spMkLst>
            <pc:docMk/>
            <pc:sldMk cId="1594291516" sldId="440"/>
            <ac:spMk id="3" creationId="{800612D4-3F7B-450B-9328-0403F1707D8F}"/>
          </ac:spMkLst>
        </pc:spChg>
        <pc:picChg chg="mod">
          <ac:chgData name="Nguyễn Bá Thắng" userId="5e533826-2ba1-4543-aa3b-da93bd407a75" providerId="ADAL" clId="{17D5CD39-8DF3-9741-9551-05D27D670337}" dt="2020-09-15T09:06:04.230" v="983" actId="14100"/>
          <ac:picMkLst>
            <pc:docMk/>
            <pc:sldMk cId="1594291516" sldId="440"/>
            <ac:picMk id="4" creationId="{DF47B6E5-CC3E-42B2-98D1-0E4A71EC82A1}"/>
          </ac:picMkLst>
        </pc:picChg>
      </pc:sldChg>
      <pc:sldChg chg="modSp add del mod">
        <pc:chgData name="Nguyễn Bá Thắng" userId="5e533826-2ba1-4543-aa3b-da93bd407a75" providerId="ADAL" clId="{17D5CD39-8DF3-9741-9551-05D27D670337}" dt="2020-09-15T08:56:31.174" v="236" actId="2696"/>
        <pc:sldMkLst>
          <pc:docMk/>
          <pc:sldMk cId="925763926" sldId="441"/>
        </pc:sldMkLst>
        <pc:spChg chg="mod">
          <ac:chgData name="Nguyễn Bá Thắng" userId="5e533826-2ba1-4543-aa3b-da93bd407a75" providerId="ADAL" clId="{17D5CD39-8DF3-9741-9551-05D27D670337}" dt="2020-09-15T08:56:29.505" v="235" actId="21"/>
          <ac:spMkLst>
            <pc:docMk/>
            <pc:sldMk cId="925763926" sldId="441"/>
            <ac:spMk id="2" creationId="{C5DA5DFD-8F63-FE41-A5BE-53A6AFB9756B}"/>
          </ac:spMkLst>
        </pc:spChg>
      </pc:sldChg>
      <pc:sldChg chg="add del">
        <pc:chgData name="Nguyễn Bá Thắng" userId="5e533826-2ba1-4543-aa3b-da93bd407a75" providerId="ADAL" clId="{17D5CD39-8DF3-9741-9551-05D27D670337}" dt="2020-09-15T09:52:59.513" v="2785" actId="2696"/>
        <pc:sldMkLst>
          <pc:docMk/>
          <pc:sldMk cId="1379258374" sldId="441"/>
        </pc:sldMkLst>
      </pc:sldChg>
      <pc:sldChg chg="add del">
        <pc:chgData name="Nguyễn Bá Thắng" userId="5e533826-2ba1-4543-aa3b-da93bd407a75" providerId="ADAL" clId="{17D5CD39-8DF3-9741-9551-05D27D670337}" dt="2020-09-15T08:54:08.236" v="197"/>
        <pc:sldMkLst>
          <pc:docMk/>
          <pc:sldMk cId="2118642012" sldId="441"/>
        </pc:sldMkLst>
      </pc:sldChg>
      <pc:sldChg chg="modSp add mod modNotesTx">
        <pc:chgData name="Nguyễn Bá Thắng" userId="5e533826-2ba1-4543-aa3b-da93bd407a75" providerId="ADAL" clId="{17D5CD39-8DF3-9741-9551-05D27D670337}" dt="2020-09-17T14:14:53.195" v="7722" actId="20577"/>
        <pc:sldMkLst>
          <pc:docMk/>
          <pc:sldMk cId="1130020985" sldId="442"/>
        </pc:sldMkLst>
        <pc:spChg chg="mod">
          <ac:chgData name="Nguyễn Bá Thắng" userId="5e533826-2ba1-4543-aa3b-da93bd407a75" providerId="ADAL" clId="{17D5CD39-8DF3-9741-9551-05D27D670337}" dt="2020-09-17T14:14:53.195" v="7722" actId="20577"/>
          <ac:spMkLst>
            <pc:docMk/>
            <pc:sldMk cId="1130020985" sldId="442"/>
            <ac:spMk id="3" creationId="{CFC1C47A-E0EF-6543-A6D1-D4773A19D326}"/>
          </ac:spMkLst>
        </pc:spChg>
      </pc:sldChg>
      <pc:sldChg chg="addSp delSp modSp add mod modClrScheme chgLayout">
        <pc:chgData name="Nguyễn Bá Thắng" userId="5e533826-2ba1-4543-aa3b-da93bd407a75" providerId="ADAL" clId="{17D5CD39-8DF3-9741-9551-05D27D670337}" dt="2020-09-16T02:46:18.304" v="7060" actId="27636"/>
        <pc:sldMkLst>
          <pc:docMk/>
          <pc:sldMk cId="60543008" sldId="443"/>
        </pc:sldMkLst>
        <pc:spChg chg="mod ord">
          <ac:chgData name="Nguyễn Bá Thắng" userId="5e533826-2ba1-4543-aa3b-da93bd407a75" providerId="ADAL" clId="{17D5CD39-8DF3-9741-9551-05D27D670337}" dt="2020-09-16T02:44:36.552" v="6910" actId="20577"/>
          <ac:spMkLst>
            <pc:docMk/>
            <pc:sldMk cId="60543008" sldId="443"/>
            <ac:spMk id="2" creationId="{53CC9C5A-BA3B-A34B-9537-D9B27D1F4235}"/>
          </ac:spMkLst>
        </pc:spChg>
        <pc:spChg chg="del">
          <ac:chgData name="Nguyễn Bá Thắng" userId="5e533826-2ba1-4543-aa3b-da93bd407a75" providerId="ADAL" clId="{17D5CD39-8DF3-9741-9551-05D27D670337}" dt="2020-09-16T02:44:16.608" v="6867" actId="478"/>
          <ac:spMkLst>
            <pc:docMk/>
            <pc:sldMk cId="60543008" sldId="443"/>
            <ac:spMk id="3" creationId="{25B94C69-DDBC-DC43-8685-F187F078EBE7}"/>
          </ac:spMkLst>
        </pc:spChg>
        <pc:spChg chg="mod">
          <ac:chgData name="Nguyễn Bá Thắng" userId="5e533826-2ba1-4543-aa3b-da93bd407a75" providerId="ADAL" clId="{17D5CD39-8DF3-9741-9551-05D27D670337}" dt="2020-09-16T02:44:44.482" v="6924" actId="20577"/>
          <ac:spMkLst>
            <pc:docMk/>
            <pc:sldMk cId="60543008" sldId="443"/>
            <ac:spMk id="4" creationId="{A1AD7BC7-1956-3845-8BAC-728E15172930}"/>
          </ac:spMkLst>
        </pc:spChg>
        <pc:spChg chg="mod ord">
          <ac:chgData name="Nguyễn Bá Thắng" userId="5e533826-2ba1-4543-aa3b-da93bd407a75" providerId="ADAL" clId="{17D5CD39-8DF3-9741-9551-05D27D670337}" dt="2020-09-16T02:46:18.304" v="7060" actId="27636"/>
          <ac:spMkLst>
            <pc:docMk/>
            <pc:sldMk cId="60543008" sldId="443"/>
            <ac:spMk id="5" creationId="{A6003932-81AC-A34E-9B74-4547F9FEF49F}"/>
          </ac:spMkLst>
        </pc:spChg>
        <pc:spChg chg="add del mod ord">
          <ac:chgData name="Nguyễn Bá Thắng" userId="5e533826-2ba1-4543-aa3b-da93bd407a75" providerId="ADAL" clId="{17D5CD39-8DF3-9741-9551-05D27D670337}" dt="2020-09-16T02:44:23.135" v="6868" actId="700"/>
          <ac:spMkLst>
            <pc:docMk/>
            <pc:sldMk cId="60543008" sldId="443"/>
            <ac:spMk id="7" creationId="{1CB21E7F-DE2C-4E42-B6BA-7978286BBDF2}"/>
          </ac:spMkLst>
        </pc:spChg>
      </pc:sldChg>
      <pc:sldChg chg="modSp add mod">
        <pc:chgData name="Nguyễn Bá Thắng" userId="5e533826-2ba1-4543-aa3b-da93bd407a75" providerId="ADAL" clId="{17D5CD39-8DF3-9741-9551-05D27D670337}" dt="2020-09-16T02:52:36.197" v="7450" actId="207"/>
        <pc:sldMkLst>
          <pc:docMk/>
          <pc:sldMk cId="1895250363" sldId="444"/>
        </pc:sldMkLst>
        <pc:spChg chg="mod">
          <ac:chgData name="Nguyễn Bá Thắng" userId="5e533826-2ba1-4543-aa3b-da93bd407a75" providerId="ADAL" clId="{17D5CD39-8DF3-9741-9551-05D27D670337}" dt="2020-09-16T02:52:31.030" v="7449" actId="20577"/>
          <ac:spMkLst>
            <pc:docMk/>
            <pc:sldMk cId="1895250363" sldId="444"/>
            <ac:spMk id="2" creationId="{E4058039-8AE2-6D4E-9F8F-6FB7BCEE7213}"/>
          </ac:spMkLst>
        </pc:spChg>
        <pc:graphicFrameChg chg="mod">
          <ac:chgData name="Nguyễn Bá Thắng" userId="5e533826-2ba1-4543-aa3b-da93bd407a75" providerId="ADAL" clId="{17D5CD39-8DF3-9741-9551-05D27D670337}" dt="2020-09-16T02:52:36.197" v="7450" actId="207"/>
          <ac:graphicFrameMkLst>
            <pc:docMk/>
            <pc:sldMk cId="1895250363" sldId="444"/>
            <ac:graphicFrameMk id="4" creationId="{79AB718A-7384-8C42-B0A6-2FF173714308}"/>
          </ac:graphicFrameMkLst>
        </pc:graphicFrameChg>
      </pc:sldChg>
      <pc:sldChg chg="modSp add del">
        <pc:chgData name="Nguyễn Bá Thắng" userId="5e533826-2ba1-4543-aa3b-da93bd407a75" providerId="ADAL" clId="{17D5CD39-8DF3-9741-9551-05D27D670337}" dt="2020-09-16T02:52:19.871" v="7446" actId="2696"/>
        <pc:sldMkLst>
          <pc:docMk/>
          <pc:sldMk cId="2305413765" sldId="444"/>
        </pc:sldMkLst>
        <pc:graphicFrameChg chg="mod">
          <ac:chgData name="Nguyễn Bá Thắng" userId="5e533826-2ba1-4543-aa3b-da93bd407a75" providerId="ADAL" clId="{17D5CD39-8DF3-9741-9551-05D27D670337}" dt="2020-09-16T02:51:01.475" v="7442" actId="207"/>
          <ac:graphicFrameMkLst>
            <pc:docMk/>
            <pc:sldMk cId="2305413765" sldId="444"/>
            <ac:graphicFrameMk id="4" creationId="{79AB718A-7384-8C42-B0A6-2FF173714308}"/>
          </ac:graphicFrameMkLst>
        </pc:graphicFrameChg>
      </pc:sldChg>
      <pc:sldChg chg="modSp add">
        <pc:chgData name="Nguyễn Bá Thắng" userId="5e533826-2ba1-4543-aa3b-da93bd407a75" providerId="ADAL" clId="{17D5CD39-8DF3-9741-9551-05D27D670337}" dt="2020-09-16T02:53:17.284" v="7452" actId="207"/>
        <pc:sldMkLst>
          <pc:docMk/>
          <pc:sldMk cId="3238359224" sldId="445"/>
        </pc:sldMkLst>
        <pc:graphicFrameChg chg="mod">
          <ac:chgData name="Nguyễn Bá Thắng" userId="5e533826-2ba1-4543-aa3b-da93bd407a75" providerId="ADAL" clId="{17D5CD39-8DF3-9741-9551-05D27D670337}" dt="2020-09-16T02:53:17.284" v="7452" actId="207"/>
          <ac:graphicFrameMkLst>
            <pc:docMk/>
            <pc:sldMk cId="3238359224" sldId="445"/>
            <ac:graphicFrameMk id="4" creationId="{79AB718A-7384-8C42-B0A6-2FF173714308}"/>
          </ac:graphicFrameMkLst>
        </pc:graphicFrameChg>
      </pc:sldChg>
      <pc:sldChg chg="modSp add">
        <pc:chgData name="Nguyễn Bá Thắng" userId="5e533826-2ba1-4543-aa3b-da93bd407a75" providerId="ADAL" clId="{17D5CD39-8DF3-9741-9551-05D27D670337}" dt="2020-09-16T02:53:35.142" v="7454" actId="207"/>
        <pc:sldMkLst>
          <pc:docMk/>
          <pc:sldMk cId="303654064" sldId="446"/>
        </pc:sldMkLst>
        <pc:graphicFrameChg chg="mod">
          <ac:chgData name="Nguyễn Bá Thắng" userId="5e533826-2ba1-4543-aa3b-da93bd407a75" providerId="ADAL" clId="{17D5CD39-8DF3-9741-9551-05D27D670337}" dt="2020-09-16T02:53:35.142" v="7454" actId="207"/>
          <ac:graphicFrameMkLst>
            <pc:docMk/>
            <pc:sldMk cId="303654064" sldId="446"/>
            <ac:graphicFrameMk id="4" creationId="{79AB718A-7384-8C42-B0A6-2FF173714308}"/>
          </ac:graphicFrameMkLst>
        </pc:graphicFrameChg>
      </pc:sldChg>
      <pc:sldChg chg="addSp delSp modSp add mod addCm delCm">
        <pc:chgData name="Nguyễn Bá Thắng" userId="5e533826-2ba1-4543-aa3b-da93bd407a75" providerId="ADAL" clId="{17D5CD39-8DF3-9741-9551-05D27D670337}" dt="2020-09-16T03:09:07.365" v="7546" actId="1037"/>
        <pc:sldMkLst>
          <pc:docMk/>
          <pc:sldMk cId="831846763" sldId="447"/>
        </pc:sldMkLst>
        <pc:spChg chg="mod">
          <ac:chgData name="Nguyễn Bá Thắng" userId="5e533826-2ba1-4543-aa3b-da93bd407a75" providerId="ADAL" clId="{17D5CD39-8DF3-9741-9551-05D27D670337}" dt="2020-09-16T02:54:00.229" v="7493" actId="20577"/>
          <ac:spMkLst>
            <pc:docMk/>
            <pc:sldMk cId="831846763" sldId="447"/>
            <ac:spMk id="2" creationId="{E4058039-8AE2-6D4E-9F8F-6FB7BCEE7213}"/>
          </ac:spMkLst>
        </pc:spChg>
        <pc:spChg chg="add del mod">
          <ac:chgData name="Nguyễn Bá Thắng" userId="5e533826-2ba1-4543-aa3b-da93bd407a75" providerId="ADAL" clId="{17D5CD39-8DF3-9741-9551-05D27D670337}" dt="2020-09-16T02:54:54.415" v="7499"/>
          <ac:spMkLst>
            <pc:docMk/>
            <pc:sldMk cId="831846763" sldId="447"/>
            <ac:spMk id="3" creationId="{18CF373E-D2C5-F040-A7D2-59AC3D3352D4}"/>
          </ac:spMkLst>
        </pc:spChg>
        <pc:spChg chg="add del mod">
          <ac:chgData name="Nguyễn Bá Thắng" userId="5e533826-2ba1-4543-aa3b-da93bd407a75" providerId="ADAL" clId="{17D5CD39-8DF3-9741-9551-05D27D670337}" dt="2020-09-16T02:57:30.294" v="7504"/>
          <ac:spMkLst>
            <pc:docMk/>
            <pc:sldMk cId="831846763" sldId="447"/>
            <ac:spMk id="5" creationId="{0B4FBFF4-7EBF-2847-936E-28B40185FF33}"/>
          </ac:spMkLst>
        </pc:spChg>
        <pc:spChg chg="add del mod">
          <ac:chgData name="Nguyễn Bá Thắng" userId="5e533826-2ba1-4543-aa3b-da93bd407a75" providerId="ADAL" clId="{17D5CD39-8DF3-9741-9551-05D27D670337}" dt="2020-09-16T03:08:36.644" v="7513" actId="478"/>
          <ac:spMkLst>
            <pc:docMk/>
            <pc:sldMk cId="831846763" sldId="447"/>
            <ac:spMk id="6" creationId="{2FC6EB5F-0466-5043-8DA3-8A445777BFE2}"/>
          </ac:spMkLst>
        </pc:spChg>
        <pc:picChg chg="add mod">
          <ac:chgData name="Nguyễn Bá Thắng" userId="5e533826-2ba1-4543-aa3b-da93bd407a75" providerId="ADAL" clId="{17D5CD39-8DF3-9741-9551-05D27D670337}" dt="2020-09-16T03:09:07.365" v="7546" actId="1037"/>
          <ac:picMkLst>
            <pc:docMk/>
            <pc:sldMk cId="831846763" sldId="447"/>
            <ac:picMk id="7" creationId="{7B178AE7-E471-634E-A718-8CF73E3C999E}"/>
          </ac:picMkLst>
        </pc:picChg>
        <pc:picChg chg="add mod">
          <ac:chgData name="Nguyễn Bá Thắng" userId="5e533826-2ba1-4543-aa3b-da93bd407a75" providerId="ADAL" clId="{17D5CD39-8DF3-9741-9551-05D27D670337}" dt="2020-09-16T03:09:03.818" v="7533" actId="1037"/>
          <ac:picMkLst>
            <pc:docMk/>
            <pc:sldMk cId="831846763" sldId="447"/>
            <ac:picMk id="8" creationId="{17568B3E-A45E-DB48-A25A-C1616C4585E9}"/>
          </ac:picMkLst>
        </pc:picChg>
        <pc:picChg chg="add mod">
          <ac:chgData name="Nguyễn Bá Thắng" userId="5e533826-2ba1-4543-aa3b-da93bd407a75" providerId="ADAL" clId="{17D5CD39-8DF3-9741-9551-05D27D670337}" dt="2020-09-16T03:08:59.337" v="7520" actId="1076"/>
          <ac:picMkLst>
            <pc:docMk/>
            <pc:sldMk cId="831846763" sldId="447"/>
            <ac:picMk id="9" creationId="{EEC0F734-42F2-C240-A08B-9F27A65E8972}"/>
          </ac:picMkLst>
        </pc:picChg>
      </pc:sldChg>
      <pc:sldMasterChg chg="addSp modSp mod">
        <pc:chgData name="Nguyễn Bá Thắng" userId="5e533826-2ba1-4543-aa3b-da93bd407a75" providerId="ADAL" clId="{17D5CD39-8DF3-9741-9551-05D27D670337}" dt="2020-09-15T08:47:55.507" v="125" actId="1076"/>
        <pc:sldMasterMkLst>
          <pc:docMk/>
          <pc:sldMasterMk cId="1131215589" sldId="2147483672"/>
        </pc:sldMasterMkLst>
        <pc:picChg chg="add mod">
          <ac:chgData name="Nguyễn Bá Thắng" userId="5e533826-2ba1-4543-aa3b-da93bd407a75" providerId="ADAL" clId="{17D5CD39-8DF3-9741-9551-05D27D670337}" dt="2020-09-15T08:47:55.507" v="125" actId="1076"/>
          <ac:picMkLst>
            <pc:docMk/>
            <pc:sldMasterMk cId="1131215589" sldId="2147483672"/>
            <ac:picMk id="9" creationId="{0D49F99A-D22A-9340-9FAD-05200B5CDE19}"/>
          </ac:picMkLst>
        </pc:picChg>
      </pc:sldMasterChg>
    </pc:docChg>
  </pc:docChgLst>
  <pc:docChgLst>
    <pc:chgData name="Nguyễn Bá Thắng" userId="5e533826-2ba1-4543-aa3b-da93bd407a75" providerId="ADAL" clId="{83701CBD-BB16-406B-8A10-96855CD9C94E}"/>
    <pc:docChg chg="custSel addSld delSld modSld">
      <pc:chgData name="Nguyễn Bá Thắng" userId="5e533826-2ba1-4543-aa3b-da93bd407a75" providerId="ADAL" clId="{83701CBD-BB16-406B-8A10-96855CD9C94E}" dt="2020-06-21T10:20:36.275" v="2642" actId="20577"/>
      <pc:docMkLst>
        <pc:docMk/>
      </pc:docMkLst>
      <pc:sldChg chg="modSp mod">
        <pc:chgData name="Nguyễn Bá Thắng" userId="5e533826-2ba1-4543-aa3b-da93bd407a75" providerId="ADAL" clId="{83701CBD-BB16-406B-8A10-96855CD9C94E}" dt="2020-06-21T08:18:56.327" v="3" actId="20577"/>
        <pc:sldMkLst>
          <pc:docMk/>
          <pc:sldMk cId="1986117304" sldId="256"/>
        </pc:sldMkLst>
        <pc:spChg chg="mod">
          <ac:chgData name="Nguyễn Bá Thắng" userId="5e533826-2ba1-4543-aa3b-da93bd407a75" providerId="ADAL" clId="{83701CBD-BB16-406B-8A10-96855CD9C94E}" dt="2020-06-21T08:18:56.327" v="3" actId="20577"/>
          <ac:spMkLst>
            <pc:docMk/>
            <pc:sldMk cId="1986117304" sldId="256"/>
            <ac:spMk id="2" creationId="{4AF2F305-A3E3-9145-B2C1-170041616EA8}"/>
          </ac:spMkLst>
        </pc:spChg>
      </pc:sldChg>
      <pc:sldChg chg="modSp mod modNotesTx">
        <pc:chgData name="Nguyễn Bá Thắng" userId="5e533826-2ba1-4543-aa3b-da93bd407a75" providerId="ADAL" clId="{83701CBD-BB16-406B-8A10-96855CD9C94E}" dt="2020-06-21T09:50:06.463" v="1029" actId="20577"/>
        <pc:sldMkLst>
          <pc:docMk/>
          <pc:sldMk cId="2074449872" sldId="258"/>
        </pc:sldMkLst>
        <pc:spChg chg="mod">
          <ac:chgData name="Nguyễn Bá Thắng" userId="5e533826-2ba1-4543-aa3b-da93bd407a75" providerId="ADAL" clId="{83701CBD-BB16-406B-8A10-96855CD9C94E}" dt="2020-06-21T09:01:08.054" v="772" actId="20577"/>
          <ac:spMkLst>
            <pc:docMk/>
            <pc:sldMk cId="2074449872" sldId="258"/>
            <ac:spMk id="3" creationId="{479A1D59-A7F2-1445-B6E1-1DBBDEC1EBF6}"/>
          </ac:spMkLst>
        </pc:spChg>
      </pc:sldChg>
      <pc:sldChg chg="modSp mod">
        <pc:chgData name="Nguyễn Bá Thắng" userId="5e533826-2ba1-4543-aa3b-da93bd407a75" providerId="ADAL" clId="{83701CBD-BB16-406B-8A10-96855CD9C94E}" dt="2020-06-21T08:59:27.576" v="756" actId="20577"/>
        <pc:sldMkLst>
          <pc:docMk/>
          <pc:sldMk cId="945987530" sldId="262"/>
        </pc:sldMkLst>
        <pc:spChg chg="mod">
          <ac:chgData name="Nguyễn Bá Thắng" userId="5e533826-2ba1-4543-aa3b-da93bd407a75" providerId="ADAL" clId="{83701CBD-BB16-406B-8A10-96855CD9C94E}" dt="2020-06-21T08:59:27.576" v="756" actId="20577"/>
          <ac:spMkLst>
            <pc:docMk/>
            <pc:sldMk cId="945987530" sldId="262"/>
            <ac:spMk id="3" creationId="{4296405F-509C-5347-9F31-84DCC3D7A013}"/>
          </ac:spMkLst>
        </pc:spChg>
      </pc:sldChg>
      <pc:sldChg chg="modSp mod">
        <pc:chgData name="Nguyễn Bá Thắng" userId="5e533826-2ba1-4543-aa3b-da93bd407a75" providerId="ADAL" clId="{83701CBD-BB16-406B-8A10-96855CD9C94E}" dt="2020-06-21T10:20:36.275" v="2642" actId="20577"/>
        <pc:sldMkLst>
          <pc:docMk/>
          <pc:sldMk cId="1447952183" sldId="263"/>
        </pc:sldMkLst>
        <pc:spChg chg="mod">
          <ac:chgData name="Nguyễn Bá Thắng" userId="5e533826-2ba1-4543-aa3b-da93bd407a75" providerId="ADAL" clId="{83701CBD-BB16-406B-8A10-96855CD9C94E}" dt="2020-06-21T10:20:36.275" v="2642" actId="20577"/>
          <ac:spMkLst>
            <pc:docMk/>
            <pc:sldMk cId="1447952183" sldId="263"/>
            <ac:spMk id="3" creationId="{479A1D59-A7F2-1445-B6E1-1DBBDEC1EBF6}"/>
          </ac:spMkLst>
        </pc:spChg>
      </pc:sldChg>
      <pc:sldChg chg="modSp mod modNotesTx">
        <pc:chgData name="Nguyễn Bá Thắng" userId="5e533826-2ba1-4543-aa3b-da93bd407a75" providerId="ADAL" clId="{83701CBD-BB16-406B-8A10-96855CD9C94E}" dt="2020-06-21T09:59:26.840" v="2030" actId="20577"/>
        <pc:sldMkLst>
          <pc:docMk/>
          <pc:sldMk cId="561663432" sldId="264"/>
        </pc:sldMkLst>
        <pc:spChg chg="mod">
          <ac:chgData name="Nguyễn Bá Thắng" userId="5e533826-2ba1-4543-aa3b-da93bd407a75" providerId="ADAL" clId="{83701CBD-BB16-406B-8A10-96855CD9C94E}" dt="2020-06-21T09:56:48.751" v="1614" actId="20577"/>
          <ac:spMkLst>
            <pc:docMk/>
            <pc:sldMk cId="561663432" sldId="264"/>
            <ac:spMk id="2" creationId="{0AF0FC6B-6BAF-B644-BC44-2B4FDDE0094D}"/>
          </ac:spMkLst>
        </pc:spChg>
        <pc:spChg chg="mod">
          <ac:chgData name="Nguyễn Bá Thắng" userId="5e533826-2ba1-4543-aa3b-da93bd407a75" providerId="ADAL" clId="{83701CBD-BB16-406B-8A10-96855CD9C94E}" dt="2020-06-21T09:58:19.358" v="1793" actId="20577"/>
          <ac:spMkLst>
            <pc:docMk/>
            <pc:sldMk cId="561663432" sldId="264"/>
            <ac:spMk id="3" creationId="{5A7F988A-7880-EA43-AE9C-E7AF5B5FE665}"/>
          </ac:spMkLst>
        </pc:spChg>
      </pc:sldChg>
      <pc:sldChg chg="modSp mod modNotesTx">
        <pc:chgData name="Nguyễn Bá Thắng" userId="5e533826-2ba1-4543-aa3b-da93bd407a75" providerId="ADAL" clId="{83701CBD-BB16-406B-8A10-96855CD9C94E}" dt="2020-06-21T10:20:21.691" v="2622" actId="20577"/>
        <pc:sldMkLst>
          <pc:docMk/>
          <pc:sldMk cId="2082413389" sldId="265"/>
        </pc:sldMkLst>
        <pc:spChg chg="mod">
          <ac:chgData name="Nguyễn Bá Thắng" userId="5e533826-2ba1-4543-aa3b-da93bd407a75" providerId="ADAL" clId="{83701CBD-BB16-406B-8A10-96855CD9C94E}" dt="2020-06-21T10:20:21.691" v="2622" actId="20577"/>
          <ac:spMkLst>
            <pc:docMk/>
            <pc:sldMk cId="2082413389" sldId="265"/>
            <ac:spMk id="2" creationId="{C3EC9297-1BAC-3F47-B577-1AEC95DECFCB}"/>
          </ac:spMkLst>
        </pc:spChg>
        <pc:spChg chg="mod">
          <ac:chgData name="Nguyễn Bá Thắng" userId="5e533826-2ba1-4543-aa3b-da93bd407a75" providerId="ADAL" clId="{83701CBD-BB16-406B-8A10-96855CD9C94E}" dt="2020-06-21T10:20:13.473" v="2621" actId="20577"/>
          <ac:spMkLst>
            <pc:docMk/>
            <pc:sldMk cId="2082413389" sldId="265"/>
            <ac:spMk id="3" creationId="{0E905360-E046-8442-95D1-B8F652AD1514}"/>
          </ac:spMkLst>
        </pc:spChg>
      </pc:sldChg>
      <pc:sldChg chg="del">
        <pc:chgData name="Nguyễn Bá Thắng" userId="5e533826-2ba1-4543-aa3b-da93bd407a75" providerId="ADAL" clId="{83701CBD-BB16-406B-8A10-96855CD9C94E}" dt="2020-06-21T10:00:35.526" v="2031" actId="47"/>
        <pc:sldMkLst>
          <pc:docMk/>
          <pc:sldMk cId="1264100110" sldId="285"/>
        </pc:sldMkLst>
      </pc:sldChg>
      <pc:sldChg chg="addSp modSp new mod">
        <pc:chgData name="Nguyễn Bá Thắng" userId="5e533826-2ba1-4543-aa3b-da93bd407a75" providerId="ADAL" clId="{83701CBD-BB16-406B-8A10-96855CD9C94E}" dt="2020-06-21T10:17:22.056" v="2406" actId="14100"/>
        <pc:sldMkLst>
          <pc:docMk/>
          <pc:sldMk cId="1594291516" sldId="440"/>
        </pc:sldMkLst>
        <pc:picChg chg="add mod modCrop">
          <ac:chgData name="Nguyễn Bá Thắng" userId="5e533826-2ba1-4543-aa3b-da93bd407a75" providerId="ADAL" clId="{83701CBD-BB16-406B-8A10-96855CD9C94E}" dt="2020-06-21T10:17:22.056" v="2406" actId="14100"/>
          <ac:picMkLst>
            <pc:docMk/>
            <pc:sldMk cId="1594291516" sldId="440"/>
            <ac:picMk id="4" creationId="{DF47B6E5-CC3E-42B2-98D1-0E4A71EC82A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34E72-F16F-EE4C-90CA-6A61276D51BF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EDC58-4879-C74F-BDD2-2DBCE1F3414F}">
      <dgm:prSet/>
      <dgm:spPr/>
      <dgm:t>
        <a:bodyPr/>
        <a:lstStyle/>
        <a:p>
          <a:r>
            <a:rPr lang="x-none" dirty="0"/>
            <a:t>Thực </a:t>
          </a:r>
          <a:r>
            <a:rPr lang="en-US" dirty="0" err="1"/>
            <a:t>hiện</a:t>
          </a:r>
          <a:r>
            <a:rPr lang="x-none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x-none" dirty="0"/>
            <a:t>tiếp cận </a:t>
          </a:r>
          <a:r>
            <a:rPr lang="en-US" dirty="0" err="1"/>
            <a:t>chẩn</a:t>
          </a:r>
          <a:r>
            <a:rPr lang="en-US" dirty="0"/>
            <a:t> </a:t>
          </a:r>
          <a:r>
            <a:rPr lang="en-US" dirty="0" err="1"/>
            <a:t>đoán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cấp</a:t>
          </a:r>
          <a:r>
            <a:rPr lang="en-US" dirty="0"/>
            <a:t> </a:t>
          </a:r>
          <a:r>
            <a:rPr lang="en-US" dirty="0" err="1"/>
            <a:t>cứu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tr</a:t>
          </a:r>
          <a:r>
            <a:rPr lang="vi-VN" dirty="0"/>
            <a:t>ư</a:t>
          </a:r>
          <a:r>
            <a:rPr lang="en-US" dirty="0" err="1"/>
            <a:t>ờng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x-none" dirty="0"/>
            <a:t>yếu liệt đột ngột</a:t>
          </a:r>
        </a:p>
      </dgm:t>
    </dgm:pt>
    <dgm:pt modelId="{DDF723DC-79F9-BA46-BBB9-B3F7717FF1D0}" type="parTrans" cxnId="{C5BE4839-9965-7144-B6B1-CE0E8B940C0D}">
      <dgm:prSet/>
      <dgm:spPr/>
      <dgm:t>
        <a:bodyPr/>
        <a:lstStyle/>
        <a:p>
          <a:endParaRPr lang="en-US"/>
        </a:p>
      </dgm:t>
    </dgm:pt>
    <dgm:pt modelId="{56C9E41E-5988-0146-9A0F-8A6CA01D4B6E}" type="sibTrans" cxnId="{C5BE4839-9965-7144-B6B1-CE0E8B940C0D}">
      <dgm:prSet/>
      <dgm:spPr/>
      <dgm:t>
        <a:bodyPr/>
        <a:lstStyle/>
        <a:p>
          <a:endParaRPr lang="en-US"/>
        </a:p>
      </dgm:t>
    </dgm:pt>
    <dgm:pt modelId="{E84282A5-0EC0-D341-BBC9-EB8EB4447A1C}">
      <dgm:prSet/>
      <dgm:spPr/>
      <dgm:t>
        <a:bodyPr/>
        <a:lstStyle/>
        <a:p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x-none" dirty="0"/>
            <a:t>điều chỉnh huyết áp, chỉ định</a:t>
          </a:r>
          <a:r>
            <a:rPr lang="en-US" dirty="0"/>
            <a:t> </a:t>
          </a:r>
          <a:r>
            <a:rPr lang="x-none" dirty="0"/>
            <a:t>phẫu thuật trong xuất huyết não và các chăm sóc điều trị giai đoạn cấp</a:t>
          </a:r>
        </a:p>
      </dgm:t>
    </dgm:pt>
    <dgm:pt modelId="{B0705A78-4550-E74D-B524-1FFE23F4EAF0}" type="parTrans" cxnId="{5366FE61-89FB-3846-8D1D-D2C4F3B1B9C8}">
      <dgm:prSet/>
      <dgm:spPr/>
      <dgm:t>
        <a:bodyPr/>
        <a:lstStyle/>
        <a:p>
          <a:endParaRPr lang="en-US"/>
        </a:p>
      </dgm:t>
    </dgm:pt>
    <dgm:pt modelId="{D6854E86-2FD5-BA49-B9EF-985903C9CD01}" type="sibTrans" cxnId="{5366FE61-89FB-3846-8D1D-D2C4F3B1B9C8}">
      <dgm:prSet/>
      <dgm:spPr/>
      <dgm:t>
        <a:bodyPr/>
        <a:lstStyle/>
        <a:p>
          <a:endParaRPr lang="en-US"/>
        </a:p>
      </dgm:t>
    </dgm:pt>
    <dgm:pt modelId="{6DD9A4CB-E9B4-EE40-992B-07831B8C61E6}">
      <dgm:prSet/>
      <dgm:spPr/>
      <dgm:t>
        <a:bodyPr/>
        <a:lstStyle/>
        <a:p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cận</a:t>
          </a:r>
          <a:r>
            <a:rPr lang="en-US" dirty="0"/>
            <a:t> </a:t>
          </a:r>
          <a:r>
            <a:rPr lang="x-none" dirty="0"/>
            <a:t>chẩn đoán nguyên nhân và điều trị dự phòng </a:t>
          </a:r>
          <a:r>
            <a:rPr lang="en-US" dirty="0" err="1"/>
            <a:t>cho</a:t>
          </a:r>
          <a:r>
            <a:rPr lang="en-US" dirty="0"/>
            <a:t> ng</a:t>
          </a:r>
          <a:r>
            <a:rPr lang="vi-VN" dirty="0"/>
            <a:t>ư</a:t>
          </a:r>
          <a:r>
            <a:rPr lang="en-US" dirty="0" err="1"/>
            <a:t>ời</a:t>
          </a:r>
          <a:r>
            <a:rPr lang="en-US" dirty="0"/>
            <a:t> </a:t>
          </a:r>
          <a:r>
            <a:rPr lang="en-US" dirty="0" err="1"/>
            <a:t>bệnh</a:t>
          </a:r>
          <a:r>
            <a:rPr lang="en-US" dirty="0"/>
            <a:t> </a:t>
          </a:r>
          <a:r>
            <a:rPr lang="x-none" dirty="0"/>
            <a:t>xuất huyết não</a:t>
          </a:r>
        </a:p>
      </dgm:t>
    </dgm:pt>
    <dgm:pt modelId="{B6C7C089-341A-B843-8F26-87FF88B64239}" type="parTrans" cxnId="{4FBF42E3-C223-474B-8741-3CF8E3991E4C}">
      <dgm:prSet/>
      <dgm:spPr/>
    </dgm:pt>
    <dgm:pt modelId="{9F6B4DD9-8418-754B-A18E-EEEC36354979}" type="sibTrans" cxnId="{4FBF42E3-C223-474B-8741-3CF8E3991E4C}">
      <dgm:prSet/>
      <dgm:spPr/>
    </dgm:pt>
    <dgm:pt modelId="{4C629E33-77FB-8040-979F-F3B244609137}" type="pres">
      <dgm:prSet presAssocID="{00534E72-F16F-EE4C-90CA-6A61276D51BF}" presName="outerComposite" presStyleCnt="0">
        <dgm:presLayoutVars>
          <dgm:chMax val="5"/>
          <dgm:dir/>
          <dgm:resizeHandles val="exact"/>
        </dgm:presLayoutVars>
      </dgm:prSet>
      <dgm:spPr/>
    </dgm:pt>
    <dgm:pt modelId="{59D3A665-6AD3-CC42-9F0A-5DB4B2610352}" type="pres">
      <dgm:prSet presAssocID="{00534E72-F16F-EE4C-90CA-6A61276D51BF}" presName="dummyMaxCanvas" presStyleCnt="0">
        <dgm:presLayoutVars/>
      </dgm:prSet>
      <dgm:spPr/>
    </dgm:pt>
    <dgm:pt modelId="{63BF0BAB-E127-2248-BF94-E512C53DCC66}" type="pres">
      <dgm:prSet presAssocID="{00534E72-F16F-EE4C-90CA-6A61276D51BF}" presName="ThreeNodes_1" presStyleLbl="node1" presStyleIdx="0" presStyleCnt="3">
        <dgm:presLayoutVars>
          <dgm:bulletEnabled val="1"/>
        </dgm:presLayoutVars>
      </dgm:prSet>
      <dgm:spPr/>
    </dgm:pt>
    <dgm:pt modelId="{4192D70B-5207-C941-A5E6-CFB640FA8F90}" type="pres">
      <dgm:prSet presAssocID="{00534E72-F16F-EE4C-90CA-6A61276D51BF}" presName="ThreeNodes_2" presStyleLbl="node1" presStyleIdx="1" presStyleCnt="3">
        <dgm:presLayoutVars>
          <dgm:bulletEnabled val="1"/>
        </dgm:presLayoutVars>
      </dgm:prSet>
      <dgm:spPr/>
    </dgm:pt>
    <dgm:pt modelId="{6677D288-ECE8-3549-8D70-AC8FF980F1AE}" type="pres">
      <dgm:prSet presAssocID="{00534E72-F16F-EE4C-90CA-6A61276D51BF}" presName="ThreeNodes_3" presStyleLbl="node1" presStyleIdx="2" presStyleCnt="3">
        <dgm:presLayoutVars>
          <dgm:bulletEnabled val="1"/>
        </dgm:presLayoutVars>
      </dgm:prSet>
      <dgm:spPr/>
    </dgm:pt>
    <dgm:pt modelId="{879B217D-7C99-4345-BF6E-7A58D3458C30}" type="pres">
      <dgm:prSet presAssocID="{00534E72-F16F-EE4C-90CA-6A61276D51BF}" presName="ThreeConn_1-2" presStyleLbl="fgAccFollowNode1" presStyleIdx="0" presStyleCnt="2">
        <dgm:presLayoutVars>
          <dgm:bulletEnabled val="1"/>
        </dgm:presLayoutVars>
      </dgm:prSet>
      <dgm:spPr/>
    </dgm:pt>
    <dgm:pt modelId="{140C53F4-8335-0E46-A628-82BEC943F242}" type="pres">
      <dgm:prSet presAssocID="{00534E72-F16F-EE4C-90CA-6A61276D51BF}" presName="ThreeConn_2-3" presStyleLbl="fgAccFollowNode1" presStyleIdx="1" presStyleCnt="2">
        <dgm:presLayoutVars>
          <dgm:bulletEnabled val="1"/>
        </dgm:presLayoutVars>
      </dgm:prSet>
      <dgm:spPr/>
    </dgm:pt>
    <dgm:pt modelId="{2C84E890-66BC-864C-962D-395E1824A654}" type="pres">
      <dgm:prSet presAssocID="{00534E72-F16F-EE4C-90CA-6A61276D51BF}" presName="ThreeNodes_1_text" presStyleLbl="node1" presStyleIdx="2" presStyleCnt="3">
        <dgm:presLayoutVars>
          <dgm:bulletEnabled val="1"/>
        </dgm:presLayoutVars>
      </dgm:prSet>
      <dgm:spPr/>
    </dgm:pt>
    <dgm:pt modelId="{CBCC6619-D007-E349-8750-3D604A498FF2}" type="pres">
      <dgm:prSet presAssocID="{00534E72-F16F-EE4C-90CA-6A61276D51BF}" presName="ThreeNodes_2_text" presStyleLbl="node1" presStyleIdx="2" presStyleCnt="3">
        <dgm:presLayoutVars>
          <dgm:bulletEnabled val="1"/>
        </dgm:presLayoutVars>
      </dgm:prSet>
      <dgm:spPr/>
    </dgm:pt>
    <dgm:pt modelId="{A3304D56-B070-4246-9ED7-218D9C265455}" type="pres">
      <dgm:prSet presAssocID="{00534E72-F16F-EE4C-90CA-6A61276D51B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C75004-0581-3942-9F0F-7CD21261F0F8}" type="presOf" srcId="{E84282A5-0EC0-D341-BBC9-EB8EB4447A1C}" destId="{4192D70B-5207-C941-A5E6-CFB640FA8F90}" srcOrd="0" destOrd="0" presId="urn:microsoft.com/office/officeart/2005/8/layout/vProcess5"/>
    <dgm:cxn modelId="{B4F3491C-CC43-934F-A2C2-54A9D2D8D133}" type="presOf" srcId="{BA9EDC58-4879-C74F-BDD2-2DBCE1F3414F}" destId="{63BF0BAB-E127-2248-BF94-E512C53DCC66}" srcOrd="0" destOrd="0" presId="urn:microsoft.com/office/officeart/2005/8/layout/vProcess5"/>
    <dgm:cxn modelId="{C5BE4839-9965-7144-B6B1-CE0E8B940C0D}" srcId="{00534E72-F16F-EE4C-90CA-6A61276D51BF}" destId="{BA9EDC58-4879-C74F-BDD2-2DBCE1F3414F}" srcOrd="0" destOrd="0" parTransId="{DDF723DC-79F9-BA46-BBB9-B3F7717FF1D0}" sibTransId="{56C9E41E-5988-0146-9A0F-8A6CA01D4B6E}"/>
    <dgm:cxn modelId="{5366FE61-89FB-3846-8D1D-D2C4F3B1B9C8}" srcId="{00534E72-F16F-EE4C-90CA-6A61276D51BF}" destId="{E84282A5-0EC0-D341-BBC9-EB8EB4447A1C}" srcOrd="1" destOrd="0" parTransId="{B0705A78-4550-E74D-B524-1FFE23F4EAF0}" sibTransId="{D6854E86-2FD5-BA49-B9EF-985903C9CD01}"/>
    <dgm:cxn modelId="{C10B2C53-DC3F-A347-B025-0DA4BA3F8C04}" type="presOf" srcId="{BA9EDC58-4879-C74F-BDD2-2DBCE1F3414F}" destId="{2C84E890-66BC-864C-962D-395E1824A654}" srcOrd="1" destOrd="0" presId="urn:microsoft.com/office/officeart/2005/8/layout/vProcess5"/>
    <dgm:cxn modelId="{0B119C75-0708-7C4F-BD1A-5040301BC511}" type="presOf" srcId="{6DD9A4CB-E9B4-EE40-992B-07831B8C61E6}" destId="{6677D288-ECE8-3549-8D70-AC8FF980F1AE}" srcOrd="0" destOrd="0" presId="urn:microsoft.com/office/officeart/2005/8/layout/vProcess5"/>
    <dgm:cxn modelId="{DC92FE59-5B8D-6341-8877-2C237DEB8F4E}" type="presOf" srcId="{56C9E41E-5988-0146-9A0F-8A6CA01D4B6E}" destId="{879B217D-7C99-4345-BF6E-7A58D3458C30}" srcOrd="0" destOrd="0" presId="urn:microsoft.com/office/officeart/2005/8/layout/vProcess5"/>
    <dgm:cxn modelId="{F878338D-9833-BE4B-9ACF-007BD7470ED5}" type="presOf" srcId="{6DD9A4CB-E9B4-EE40-992B-07831B8C61E6}" destId="{A3304D56-B070-4246-9ED7-218D9C265455}" srcOrd="1" destOrd="0" presId="urn:microsoft.com/office/officeart/2005/8/layout/vProcess5"/>
    <dgm:cxn modelId="{6D68EAB7-A79F-8A49-8E0D-2BA2876AE8E9}" type="presOf" srcId="{00534E72-F16F-EE4C-90CA-6A61276D51BF}" destId="{4C629E33-77FB-8040-979F-F3B244609137}" srcOrd="0" destOrd="0" presId="urn:microsoft.com/office/officeart/2005/8/layout/vProcess5"/>
    <dgm:cxn modelId="{D447A8CF-B9FD-7541-B7A6-4492729FCCD7}" type="presOf" srcId="{E84282A5-0EC0-D341-BBC9-EB8EB4447A1C}" destId="{CBCC6619-D007-E349-8750-3D604A498FF2}" srcOrd="1" destOrd="0" presId="urn:microsoft.com/office/officeart/2005/8/layout/vProcess5"/>
    <dgm:cxn modelId="{4FBF42E3-C223-474B-8741-3CF8E3991E4C}" srcId="{00534E72-F16F-EE4C-90CA-6A61276D51BF}" destId="{6DD9A4CB-E9B4-EE40-992B-07831B8C61E6}" srcOrd="2" destOrd="0" parTransId="{B6C7C089-341A-B843-8F26-87FF88B64239}" sibTransId="{9F6B4DD9-8418-754B-A18E-EEEC36354979}"/>
    <dgm:cxn modelId="{29B4AAEB-596C-D94E-B407-E1A0BB9C8837}" type="presOf" srcId="{D6854E86-2FD5-BA49-B9EF-985903C9CD01}" destId="{140C53F4-8335-0E46-A628-82BEC943F242}" srcOrd="0" destOrd="0" presId="urn:microsoft.com/office/officeart/2005/8/layout/vProcess5"/>
    <dgm:cxn modelId="{7D039D94-41C6-3343-A557-88F7C4BADF3B}" type="presParOf" srcId="{4C629E33-77FB-8040-979F-F3B244609137}" destId="{59D3A665-6AD3-CC42-9F0A-5DB4B2610352}" srcOrd="0" destOrd="0" presId="urn:microsoft.com/office/officeart/2005/8/layout/vProcess5"/>
    <dgm:cxn modelId="{902B024E-14F9-2946-9E75-7DA9D59B4598}" type="presParOf" srcId="{4C629E33-77FB-8040-979F-F3B244609137}" destId="{63BF0BAB-E127-2248-BF94-E512C53DCC66}" srcOrd="1" destOrd="0" presId="urn:microsoft.com/office/officeart/2005/8/layout/vProcess5"/>
    <dgm:cxn modelId="{CDCAD0D1-BF78-CF4B-9A4D-945B58B2B243}" type="presParOf" srcId="{4C629E33-77FB-8040-979F-F3B244609137}" destId="{4192D70B-5207-C941-A5E6-CFB640FA8F90}" srcOrd="2" destOrd="0" presId="urn:microsoft.com/office/officeart/2005/8/layout/vProcess5"/>
    <dgm:cxn modelId="{2C3F769D-FF90-D845-ADF6-ADCDF576E65B}" type="presParOf" srcId="{4C629E33-77FB-8040-979F-F3B244609137}" destId="{6677D288-ECE8-3549-8D70-AC8FF980F1AE}" srcOrd="3" destOrd="0" presId="urn:microsoft.com/office/officeart/2005/8/layout/vProcess5"/>
    <dgm:cxn modelId="{822D36D6-6F5E-DC47-B545-E5DD9F8C6E36}" type="presParOf" srcId="{4C629E33-77FB-8040-979F-F3B244609137}" destId="{879B217D-7C99-4345-BF6E-7A58D3458C30}" srcOrd="4" destOrd="0" presId="urn:microsoft.com/office/officeart/2005/8/layout/vProcess5"/>
    <dgm:cxn modelId="{A996A2D4-3DDF-1B40-A6AF-E19271BC12B3}" type="presParOf" srcId="{4C629E33-77FB-8040-979F-F3B244609137}" destId="{140C53F4-8335-0E46-A628-82BEC943F242}" srcOrd="5" destOrd="0" presId="urn:microsoft.com/office/officeart/2005/8/layout/vProcess5"/>
    <dgm:cxn modelId="{6265A9C4-E8D5-8A4A-8819-F69B025841F9}" type="presParOf" srcId="{4C629E33-77FB-8040-979F-F3B244609137}" destId="{2C84E890-66BC-864C-962D-395E1824A654}" srcOrd="6" destOrd="0" presId="urn:microsoft.com/office/officeart/2005/8/layout/vProcess5"/>
    <dgm:cxn modelId="{685BCD17-605D-EB48-A421-8EF1DACF2B49}" type="presParOf" srcId="{4C629E33-77FB-8040-979F-F3B244609137}" destId="{CBCC6619-D007-E349-8750-3D604A498FF2}" srcOrd="7" destOrd="0" presId="urn:microsoft.com/office/officeart/2005/8/layout/vProcess5"/>
    <dgm:cxn modelId="{C4CE4AFD-22B7-B643-8B05-BA9DE3DC6065}" type="presParOf" srcId="{4C629E33-77FB-8040-979F-F3B244609137}" destId="{A3304D56-B070-4246-9ED7-218D9C26545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34E72-F16F-EE4C-90CA-6A61276D51BF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EDC58-4879-C74F-BDD2-2DBCE1F3414F}">
      <dgm:prSet/>
      <dgm:spPr/>
      <dgm:t>
        <a:bodyPr/>
        <a:lstStyle/>
        <a:p>
          <a:r>
            <a:rPr lang="x-none" dirty="0"/>
            <a:t>Thực </a:t>
          </a:r>
          <a:r>
            <a:rPr lang="en-US" dirty="0" err="1"/>
            <a:t>hiện</a:t>
          </a:r>
          <a:r>
            <a:rPr lang="x-none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x-none" dirty="0"/>
            <a:t>tiếp cận </a:t>
          </a:r>
          <a:r>
            <a:rPr lang="en-US" dirty="0" err="1"/>
            <a:t>chẩn</a:t>
          </a:r>
          <a:r>
            <a:rPr lang="en-US" dirty="0"/>
            <a:t> </a:t>
          </a:r>
          <a:r>
            <a:rPr lang="en-US" dirty="0" err="1"/>
            <a:t>đoán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cấp</a:t>
          </a:r>
          <a:r>
            <a:rPr lang="en-US" dirty="0"/>
            <a:t> </a:t>
          </a:r>
          <a:r>
            <a:rPr lang="en-US" dirty="0" err="1"/>
            <a:t>cứu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tr</a:t>
          </a:r>
          <a:r>
            <a:rPr lang="vi-VN" dirty="0"/>
            <a:t>ư</a:t>
          </a:r>
          <a:r>
            <a:rPr lang="en-US" dirty="0" err="1"/>
            <a:t>ờng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x-none" dirty="0"/>
            <a:t>yếu liệt đột ngột</a:t>
          </a:r>
        </a:p>
      </dgm:t>
    </dgm:pt>
    <dgm:pt modelId="{DDF723DC-79F9-BA46-BBB9-B3F7717FF1D0}" type="parTrans" cxnId="{C5BE4839-9965-7144-B6B1-CE0E8B940C0D}">
      <dgm:prSet/>
      <dgm:spPr/>
      <dgm:t>
        <a:bodyPr/>
        <a:lstStyle/>
        <a:p>
          <a:endParaRPr lang="en-US"/>
        </a:p>
      </dgm:t>
    </dgm:pt>
    <dgm:pt modelId="{56C9E41E-5988-0146-9A0F-8A6CA01D4B6E}" type="sibTrans" cxnId="{C5BE4839-9965-7144-B6B1-CE0E8B940C0D}">
      <dgm:prSet/>
      <dgm:spPr/>
      <dgm:t>
        <a:bodyPr/>
        <a:lstStyle/>
        <a:p>
          <a:endParaRPr lang="en-US"/>
        </a:p>
      </dgm:t>
    </dgm:pt>
    <dgm:pt modelId="{E84282A5-0EC0-D341-BBC9-EB8EB4447A1C}">
      <dgm:prSet/>
      <dgm:spPr/>
      <dgm:t>
        <a:bodyPr/>
        <a:lstStyle/>
        <a:p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điều chỉnh huyết áp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 chỉ định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phẫu thuật trong xuất huyết não</a:t>
          </a:r>
        </a:p>
      </dgm:t>
    </dgm:pt>
    <dgm:pt modelId="{B0705A78-4550-E74D-B524-1FFE23F4EAF0}" type="parTrans" cxnId="{5366FE61-89FB-3846-8D1D-D2C4F3B1B9C8}">
      <dgm:prSet/>
      <dgm:spPr/>
      <dgm:t>
        <a:bodyPr/>
        <a:lstStyle/>
        <a:p>
          <a:endParaRPr lang="en-US"/>
        </a:p>
      </dgm:t>
    </dgm:pt>
    <dgm:pt modelId="{D6854E86-2FD5-BA49-B9EF-985903C9CD01}" type="sibTrans" cxnId="{5366FE61-89FB-3846-8D1D-D2C4F3B1B9C8}">
      <dgm:prSet/>
      <dgm:spPr/>
      <dgm:t>
        <a:bodyPr/>
        <a:lstStyle/>
        <a:p>
          <a:endParaRPr lang="en-US"/>
        </a:p>
      </dgm:t>
    </dgm:pt>
    <dgm:pt modelId="{6DD9A4CB-E9B4-EE40-992B-07831B8C61E6}">
      <dgm:prSet/>
      <dgm:spPr/>
      <dgm:t>
        <a:bodyPr/>
        <a:lstStyle/>
        <a:p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tiếp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cận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chẩn đoán nguyên nhân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cho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ng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ời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bệnh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xuất huyết não</a:t>
          </a:r>
        </a:p>
      </dgm:t>
    </dgm:pt>
    <dgm:pt modelId="{B6C7C089-341A-B843-8F26-87FF88B64239}" type="parTrans" cxnId="{4FBF42E3-C223-474B-8741-3CF8E3991E4C}">
      <dgm:prSet/>
      <dgm:spPr/>
      <dgm:t>
        <a:bodyPr/>
        <a:lstStyle/>
        <a:p>
          <a:endParaRPr lang="en-US"/>
        </a:p>
      </dgm:t>
    </dgm:pt>
    <dgm:pt modelId="{9F6B4DD9-8418-754B-A18E-EEEC36354979}" type="sibTrans" cxnId="{4FBF42E3-C223-474B-8741-3CF8E3991E4C}">
      <dgm:prSet/>
      <dgm:spPr/>
      <dgm:t>
        <a:bodyPr/>
        <a:lstStyle/>
        <a:p>
          <a:endParaRPr lang="en-US"/>
        </a:p>
      </dgm:t>
    </dgm:pt>
    <dgm:pt modelId="{4C629E33-77FB-8040-979F-F3B244609137}" type="pres">
      <dgm:prSet presAssocID="{00534E72-F16F-EE4C-90CA-6A61276D51BF}" presName="outerComposite" presStyleCnt="0">
        <dgm:presLayoutVars>
          <dgm:chMax val="5"/>
          <dgm:dir/>
          <dgm:resizeHandles val="exact"/>
        </dgm:presLayoutVars>
      </dgm:prSet>
      <dgm:spPr/>
    </dgm:pt>
    <dgm:pt modelId="{59D3A665-6AD3-CC42-9F0A-5DB4B2610352}" type="pres">
      <dgm:prSet presAssocID="{00534E72-F16F-EE4C-90CA-6A61276D51BF}" presName="dummyMaxCanvas" presStyleCnt="0">
        <dgm:presLayoutVars/>
      </dgm:prSet>
      <dgm:spPr/>
    </dgm:pt>
    <dgm:pt modelId="{63BF0BAB-E127-2248-BF94-E512C53DCC66}" type="pres">
      <dgm:prSet presAssocID="{00534E72-F16F-EE4C-90CA-6A61276D51BF}" presName="ThreeNodes_1" presStyleLbl="node1" presStyleIdx="0" presStyleCnt="3">
        <dgm:presLayoutVars>
          <dgm:bulletEnabled val="1"/>
        </dgm:presLayoutVars>
      </dgm:prSet>
      <dgm:spPr/>
    </dgm:pt>
    <dgm:pt modelId="{4192D70B-5207-C941-A5E6-CFB640FA8F90}" type="pres">
      <dgm:prSet presAssocID="{00534E72-F16F-EE4C-90CA-6A61276D51BF}" presName="ThreeNodes_2" presStyleLbl="node1" presStyleIdx="1" presStyleCnt="3">
        <dgm:presLayoutVars>
          <dgm:bulletEnabled val="1"/>
        </dgm:presLayoutVars>
      </dgm:prSet>
      <dgm:spPr/>
    </dgm:pt>
    <dgm:pt modelId="{6677D288-ECE8-3549-8D70-AC8FF980F1AE}" type="pres">
      <dgm:prSet presAssocID="{00534E72-F16F-EE4C-90CA-6A61276D51BF}" presName="ThreeNodes_3" presStyleLbl="node1" presStyleIdx="2" presStyleCnt="3">
        <dgm:presLayoutVars>
          <dgm:bulletEnabled val="1"/>
        </dgm:presLayoutVars>
      </dgm:prSet>
      <dgm:spPr/>
    </dgm:pt>
    <dgm:pt modelId="{879B217D-7C99-4345-BF6E-7A58D3458C30}" type="pres">
      <dgm:prSet presAssocID="{00534E72-F16F-EE4C-90CA-6A61276D51BF}" presName="ThreeConn_1-2" presStyleLbl="fgAccFollowNode1" presStyleIdx="0" presStyleCnt="2">
        <dgm:presLayoutVars>
          <dgm:bulletEnabled val="1"/>
        </dgm:presLayoutVars>
      </dgm:prSet>
      <dgm:spPr/>
    </dgm:pt>
    <dgm:pt modelId="{140C53F4-8335-0E46-A628-82BEC943F242}" type="pres">
      <dgm:prSet presAssocID="{00534E72-F16F-EE4C-90CA-6A61276D51BF}" presName="ThreeConn_2-3" presStyleLbl="fgAccFollowNode1" presStyleIdx="1" presStyleCnt="2">
        <dgm:presLayoutVars>
          <dgm:bulletEnabled val="1"/>
        </dgm:presLayoutVars>
      </dgm:prSet>
      <dgm:spPr/>
    </dgm:pt>
    <dgm:pt modelId="{2C84E890-66BC-864C-962D-395E1824A654}" type="pres">
      <dgm:prSet presAssocID="{00534E72-F16F-EE4C-90CA-6A61276D51BF}" presName="ThreeNodes_1_text" presStyleLbl="node1" presStyleIdx="2" presStyleCnt="3">
        <dgm:presLayoutVars>
          <dgm:bulletEnabled val="1"/>
        </dgm:presLayoutVars>
      </dgm:prSet>
      <dgm:spPr/>
    </dgm:pt>
    <dgm:pt modelId="{CBCC6619-D007-E349-8750-3D604A498FF2}" type="pres">
      <dgm:prSet presAssocID="{00534E72-F16F-EE4C-90CA-6A61276D51BF}" presName="ThreeNodes_2_text" presStyleLbl="node1" presStyleIdx="2" presStyleCnt="3">
        <dgm:presLayoutVars>
          <dgm:bulletEnabled val="1"/>
        </dgm:presLayoutVars>
      </dgm:prSet>
      <dgm:spPr/>
    </dgm:pt>
    <dgm:pt modelId="{A3304D56-B070-4246-9ED7-218D9C265455}" type="pres">
      <dgm:prSet presAssocID="{00534E72-F16F-EE4C-90CA-6A61276D51B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C75004-0581-3942-9F0F-7CD21261F0F8}" type="presOf" srcId="{E84282A5-0EC0-D341-BBC9-EB8EB4447A1C}" destId="{4192D70B-5207-C941-A5E6-CFB640FA8F90}" srcOrd="0" destOrd="0" presId="urn:microsoft.com/office/officeart/2005/8/layout/vProcess5"/>
    <dgm:cxn modelId="{B4F3491C-CC43-934F-A2C2-54A9D2D8D133}" type="presOf" srcId="{BA9EDC58-4879-C74F-BDD2-2DBCE1F3414F}" destId="{63BF0BAB-E127-2248-BF94-E512C53DCC66}" srcOrd="0" destOrd="0" presId="urn:microsoft.com/office/officeart/2005/8/layout/vProcess5"/>
    <dgm:cxn modelId="{C5BE4839-9965-7144-B6B1-CE0E8B940C0D}" srcId="{00534E72-F16F-EE4C-90CA-6A61276D51BF}" destId="{BA9EDC58-4879-C74F-BDD2-2DBCE1F3414F}" srcOrd="0" destOrd="0" parTransId="{DDF723DC-79F9-BA46-BBB9-B3F7717FF1D0}" sibTransId="{56C9E41E-5988-0146-9A0F-8A6CA01D4B6E}"/>
    <dgm:cxn modelId="{5366FE61-89FB-3846-8D1D-D2C4F3B1B9C8}" srcId="{00534E72-F16F-EE4C-90CA-6A61276D51BF}" destId="{E84282A5-0EC0-D341-BBC9-EB8EB4447A1C}" srcOrd="1" destOrd="0" parTransId="{B0705A78-4550-E74D-B524-1FFE23F4EAF0}" sibTransId="{D6854E86-2FD5-BA49-B9EF-985903C9CD01}"/>
    <dgm:cxn modelId="{C10B2C53-DC3F-A347-B025-0DA4BA3F8C04}" type="presOf" srcId="{BA9EDC58-4879-C74F-BDD2-2DBCE1F3414F}" destId="{2C84E890-66BC-864C-962D-395E1824A654}" srcOrd="1" destOrd="0" presId="urn:microsoft.com/office/officeart/2005/8/layout/vProcess5"/>
    <dgm:cxn modelId="{0B119C75-0708-7C4F-BD1A-5040301BC511}" type="presOf" srcId="{6DD9A4CB-E9B4-EE40-992B-07831B8C61E6}" destId="{6677D288-ECE8-3549-8D70-AC8FF980F1AE}" srcOrd="0" destOrd="0" presId="urn:microsoft.com/office/officeart/2005/8/layout/vProcess5"/>
    <dgm:cxn modelId="{DC92FE59-5B8D-6341-8877-2C237DEB8F4E}" type="presOf" srcId="{56C9E41E-5988-0146-9A0F-8A6CA01D4B6E}" destId="{879B217D-7C99-4345-BF6E-7A58D3458C30}" srcOrd="0" destOrd="0" presId="urn:microsoft.com/office/officeart/2005/8/layout/vProcess5"/>
    <dgm:cxn modelId="{F878338D-9833-BE4B-9ACF-007BD7470ED5}" type="presOf" srcId="{6DD9A4CB-E9B4-EE40-992B-07831B8C61E6}" destId="{A3304D56-B070-4246-9ED7-218D9C265455}" srcOrd="1" destOrd="0" presId="urn:microsoft.com/office/officeart/2005/8/layout/vProcess5"/>
    <dgm:cxn modelId="{6D68EAB7-A79F-8A49-8E0D-2BA2876AE8E9}" type="presOf" srcId="{00534E72-F16F-EE4C-90CA-6A61276D51BF}" destId="{4C629E33-77FB-8040-979F-F3B244609137}" srcOrd="0" destOrd="0" presId="urn:microsoft.com/office/officeart/2005/8/layout/vProcess5"/>
    <dgm:cxn modelId="{D447A8CF-B9FD-7541-B7A6-4492729FCCD7}" type="presOf" srcId="{E84282A5-0EC0-D341-BBC9-EB8EB4447A1C}" destId="{CBCC6619-D007-E349-8750-3D604A498FF2}" srcOrd="1" destOrd="0" presId="urn:microsoft.com/office/officeart/2005/8/layout/vProcess5"/>
    <dgm:cxn modelId="{4FBF42E3-C223-474B-8741-3CF8E3991E4C}" srcId="{00534E72-F16F-EE4C-90CA-6A61276D51BF}" destId="{6DD9A4CB-E9B4-EE40-992B-07831B8C61E6}" srcOrd="2" destOrd="0" parTransId="{B6C7C089-341A-B843-8F26-87FF88B64239}" sibTransId="{9F6B4DD9-8418-754B-A18E-EEEC36354979}"/>
    <dgm:cxn modelId="{29B4AAEB-596C-D94E-B407-E1A0BB9C8837}" type="presOf" srcId="{D6854E86-2FD5-BA49-B9EF-985903C9CD01}" destId="{140C53F4-8335-0E46-A628-82BEC943F242}" srcOrd="0" destOrd="0" presId="urn:microsoft.com/office/officeart/2005/8/layout/vProcess5"/>
    <dgm:cxn modelId="{7D039D94-41C6-3343-A557-88F7C4BADF3B}" type="presParOf" srcId="{4C629E33-77FB-8040-979F-F3B244609137}" destId="{59D3A665-6AD3-CC42-9F0A-5DB4B2610352}" srcOrd="0" destOrd="0" presId="urn:microsoft.com/office/officeart/2005/8/layout/vProcess5"/>
    <dgm:cxn modelId="{902B024E-14F9-2946-9E75-7DA9D59B4598}" type="presParOf" srcId="{4C629E33-77FB-8040-979F-F3B244609137}" destId="{63BF0BAB-E127-2248-BF94-E512C53DCC66}" srcOrd="1" destOrd="0" presId="urn:microsoft.com/office/officeart/2005/8/layout/vProcess5"/>
    <dgm:cxn modelId="{CDCAD0D1-BF78-CF4B-9A4D-945B58B2B243}" type="presParOf" srcId="{4C629E33-77FB-8040-979F-F3B244609137}" destId="{4192D70B-5207-C941-A5E6-CFB640FA8F90}" srcOrd="2" destOrd="0" presId="urn:microsoft.com/office/officeart/2005/8/layout/vProcess5"/>
    <dgm:cxn modelId="{2C3F769D-FF90-D845-ADF6-ADCDF576E65B}" type="presParOf" srcId="{4C629E33-77FB-8040-979F-F3B244609137}" destId="{6677D288-ECE8-3549-8D70-AC8FF980F1AE}" srcOrd="3" destOrd="0" presId="urn:microsoft.com/office/officeart/2005/8/layout/vProcess5"/>
    <dgm:cxn modelId="{822D36D6-6F5E-DC47-B545-E5DD9F8C6E36}" type="presParOf" srcId="{4C629E33-77FB-8040-979F-F3B244609137}" destId="{879B217D-7C99-4345-BF6E-7A58D3458C30}" srcOrd="4" destOrd="0" presId="urn:microsoft.com/office/officeart/2005/8/layout/vProcess5"/>
    <dgm:cxn modelId="{A996A2D4-3DDF-1B40-A6AF-E19271BC12B3}" type="presParOf" srcId="{4C629E33-77FB-8040-979F-F3B244609137}" destId="{140C53F4-8335-0E46-A628-82BEC943F242}" srcOrd="5" destOrd="0" presId="urn:microsoft.com/office/officeart/2005/8/layout/vProcess5"/>
    <dgm:cxn modelId="{6265A9C4-E8D5-8A4A-8819-F69B025841F9}" type="presParOf" srcId="{4C629E33-77FB-8040-979F-F3B244609137}" destId="{2C84E890-66BC-864C-962D-395E1824A654}" srcOrd="6" destOrd="0" presId="urn:microsoft.com/office/officeart/2005/8/layout/vProcess5"/>
    <dgm:cxn modelId="{685BCD17-605D-EB48-A421-8EF1DACF2B49}" type="presParOf" srcId="{4C629E33-77FB-8040-979F-F3B244609137}" destId="{CBCC6619-D007-E349-8750-3D604A498FF2}" srcOrd="7" destOrd="0" presId="urn:microsoft.com/office/officeart/2005/8/layout/vProcess5"/>
    <dgm:cxn modelId="{C4CE4AFD-22B7-B643-8B05-BA9DE3DC6065}" type="presParOf" srcId="{4C629E33-77FB-8040-979F-F3B244609137}" destId="{A3304D56-B070-4246-9ED7-218D9C26545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34E72-F16F-EE4C-90CA-6A61276D51BF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EDC58-4879-C74F-BDD2-2DBCE1F3414F}">
      <dgm:prSet/>
      <dgm:spPr/>
      <dgm:t>
        <a:bodyPr/>
        <a:lstStyle/>
        <a:p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Thực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tiếp cận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chẩn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đoán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cấp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cứu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một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tr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ờng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hợp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yếu liệt đột ngột</a:t>
          </a:r>
        </a:p>
      </dgm:t>
    </dgm:pt>
    <dgm:pt modelId="{DDF723DC-79F9-BA46-BBB9-B3F7717FF1D0}" type="parTrans" cxnId="{C5BE4839-9965-7144-B6B1-CE0E8B940C0D}">
      <dgm:prSet/>
      <dgm:spPr/>
      <dgm:t>
        <a:bodyPr/>
        <a:lstStyle/>
        <a:p>
          <a:endParaRPr lang="en-US"/>
        </a:p>
      </dgm:t>
    </dgm:pt>
    <dgm:pt modelId="{56C9E41E-5988-0146-9A0F-8A6CA01D4B6E}" type="sibTrans" cxnId="{C5BE4839-9965-7144-B6B1-CE0E8B940C0D}">
      <dgm:prSet/>
      <dgm:spPr/>
      <dgm:t>
        <a:bodyPr/>
        <a:lstStyle/>
        <a:p>
          <a:endParaRPr lang="en-US"/>
        </a:p>
      </dgm:t>
    </dgm:pt>
    <dgm:pt modelId="{E84282A5-0EC0-D341-BBC9-EB8EB4447A1C}">
      <dgm:prSet/>
      <dgm:spPr/>
      <dgm:t>
        <a:bodyPr/>
        <a:lstStyle/>
        <a:p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x-none" dirty="0"/>
            <a:t>điều chỉnh huyết áp</a:t>
          </a:r>
          <a:r>
            <a:rPr lang="en-US" dirty="0"/>
            <a:t> </a:t>
          </a:r>
          <a:r>
            <a:rPr lang="en-US" dirty="0" err="1"/>
            <a:t>và</a:t>
          </a:r>
          <a:r>
            <a:rPr lang="x-none" dirty="0"/>
            <a:t> chỉ định</a:t>
          </a:r>
          <a:r>
            <a:rPr lang="en-US" dirty="0"/>
            <a:t> </a:t>
          </a:r>
          <a:r>
            <a:rPr lang="x-none" dirty="0"/>
            <a:t>phẫu thuật trong xuất huyết não</a:t>
          </a:r>
        </a:p>
      </dgm:t>
    </dgm:pt>
    <dgm:pt modelId="{B0705A78-4550-E74D-B524-1FFE23F4EAF0}" type="parTrans" cxnId="{5366FE61-89FB-3846-8D1D-D2C4F3B1B9C8}">
      <dgm:prSet/>
      <dgm:spPr/>
      <dgm:t>
        <a:bodyPr/>
        <a:lstStyle/>
        <a:p>
          <a:endParaRPr lang="en-US"/>
        </a:p>
      </dgm:t>
    </dgm:pt>
    <dgm:pt modelId="{D6854E86-2FD5-BA49-B9EF-985903C9CD01}" type="sibTrans" cxnId="{5366FE61-89FB-3846-8D1D-D2C4F3B1B9C8}">
      <dgm:prSet/>
      <dgm:spPr/>
      <dgm:t>
        <a:bodyPr/>
        <a:lstStyle/>
        <a:p>
          <a:endParaRPr lang="en-US"/>
        </a:p>
      </dgm:t>
    </dgm:pt>
    <dgm:pt modelId="{6DD9A4CB-E9B4-EE40-992B-07831B8C61E6}">
      <dgm:prSet/>
      <dgm:spPr/>
      <dgm:t>
        <a:bodyPr/>
        <a:lstStyle/>
        <a:p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tiếp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cận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chẩn đoán nguyên nhân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cho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ng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ời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bệnh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xuất huyết não</a:t>
          </a:r>
        </a:p>
      </dgm:t>
    </dgm:pt>
    <dgm:pt modelId="{B6C7C089-341A-B843-8F26-87FF88B64239}" type="parTrans" cxnId="{4FBF42E3-C223-474B-8741-3CF8E3991E4C}">
      <dgm:prSet/>
      <dgm:spPr/>
    </dgm:pt>
    <dgm:pt modelId="{9F6B4DD9-8418-754B-A18E-EEEC36354979}" type="sibTrans" cxnId="{4FBF42E3-C223-474B-8741-3CF8E3991E4C}">
      <dgm:prSet/>
      <dgm:spPr/>
    </dgm:pt>
    <dgm:pt modelId="{4C629E33-77FB-8040-979F-F3B244609137}" type="pres">
      <dgm:prSet presAssocID="{00534E72-F16F-EE4C-90CA-6A61276D51BF}" presName="outerComposite" presStyleCnt="0">
        <dgm:presLayoutVars>
          <dgm:chMax val="5"/>
          <dgm:dir/>
          <dgm:resizeHandles val="exact"/>
        </dgm:presLayoutVars>
      </dgm:prSet>
      <dgm:spPr/>
    </dgm:pt>
    <dgm:pt modelId="{59D3A665-6AD3-CC42-9F0A-5DB4B2610352}" type="pres">
      <dgm:prSet presAssocID="{00534E72-F16F-EE4C-90CA-6A61276D51BF}" presName="dummyMaxCanvas" presStyleCnt="0">
        <dgm:presLayoutVars/>
      </dgm:prSet>
      <dgm:spPr/>
    </dgm:pt>
    <dgm:pt modelId="{63BF0BAB-E127-2248-BF94-E512C53DCC66}" type="pres">
      <dgm:prSet presAssocID="{00534E72-F16F-EE4C-90CA-6A61276D51BF}" presName="ThreeNodes_1" presStyleLbl="node1" presStyleIdx="0" presStyleCnt="3">
        <dgm:presLayoutVars>
          <dgm:bulletEnabled val="1"/>
        </dgm:presLayoutVars>
      </dgm:prSet>
      <dgm:spPr/>
    </dgm:pt>
    <dgm:pt modelId="{4192D70B-5207-C941-A5E6-CFB640FA8F90}" type="pres">
      <dgm:prSet presAssocID="{00534E72-F16F-EE4C-90CA-6A61276D51BF}" presName="ThreeNodes_2" presStyleLbl="node1" presStyleIdx="1" presStyleCnt="3">
        <dgm:presLayoutVars>
          <dgm:bulletEnabled val="1"/>
        </dgm:presLayoutVars>
      </dgm:prSet>
      <dgm:spPr/>
    </dgm:pt>
    <dgm:pt modelId="{6677D288-ECE8-3549-8D70-AC8FF980F1AE}" type="pres">
      <dgm:prSet presAssocID="{00534E72-F16F-EE4C-90CA-6A61276D51BF}" presName="ThreeNodes_3" presStyleLbl="node1" presStyleIdx="2" presStyleCnt="3">
        <dgm:presLayoutVars>
          <dgm:bulletEnabled val="1"/>
        </dgm:presLayoutVars>
      </dgm:prSet>
      <dgm:spPr/>
    </dgm:pt>
    <dgm:pt modelId="{879B217D-7C99-4345-BF6E-7A58D3458C30}" type="pres">
      <dgm:prSet presAssocID="{00534E72-F16F-EE4C-90CA-6A61276D51BF}" presName="ThreeConn_1-2" presStyleLbl="fgAccFollowNode1" presStyleIdx="0" presStyleCnt="2">
        <dgm:presLayoutVars>
          <dgm:bulletEnabled val="1"/>
        </dgm:presLayoutVars>
      </dgm:prSet>
      <dgm:spPr/>
    </dgm:pt>
    <dgm:pt modelId="{140C53F4-8335-0E46-A628-82BEC943F242}" type="pres">
      <dgm:prSet presAssocID="{00534E72-F16F-EE4C-90CA-6A61276D51BF}" presName="ThreeConn_2-3" presStyleLbl="fgAccFollowNode1" presStyleIdx="1" presStyleCnt="2">
        <dgm:presLayoutVars>
          <dgm:bulletEnabled val="1"/>
        </dgm:presLayoutVars>
      </dgm:prSet>
      <dgm:spPr/>
    </dgm:pt>
    <dgm:pt modelId="{2C84E890-66BC-864C-962D-395E1824A654}" type="pres">
      <dgm:prSet presAssocID="{00534E72-F16F-EE4C-90CA-6A61276D51BF}" presName="ThreeNodes_1_text" presStyleLbl="node1" presStyleIdx="2" presStyleCnt="3">
        <dgm:presLayoutVars>
          <dgm:bulletEnabled val="1"/>
        </dgm:presLayoutVars>
      </dgm:prSet>
      <dgm:spPr/>
    </dgm:pt>
    <dgm:pt modelId="{CBCC6619-D007-E349-8750-3D604A498FF2}" type="pres">
      <dgm:prSet presAssocID="{00534E72-F16F-EE4C-90CA-6A61276D51BF}" presName="ThreeNodes_2_text" presStyleLbl="node1" presStyleIdx="2" presStyleCnt="3">
        <dgm:presLayoutVars>
          <dgm:bulletEnabled val="1"/>
        </dgm:presLayoutVars>
      </dgm:prSet>
      <dgm:spPr/>
    </dgm:pt>
    <dgm:pt modelId="{A3304D56-B070-4246-9ED7-218D9C265455}" type="pres">
      <dgm:prSet presAssocID="{00534E72-F16F-EE4C-90CA-6A61276D51B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C75004-0581-3942-9F0F-7CD21261F0F8}" type="presOf" srcId="{E84282A5-0EC0-D341-BBC9-EB8EB4447A1C}" destId="{4192D70B-5207-C941-A5E6-CFB640FA8F90}" srcOrd="0" destOrd="0" presId="urn:microsoft.com/office/officeart/2005/8/layout/vProcess5"/>
    <dgm:cxn modelId="{B4F3491C-CC43-934F-A2C2-54A9D2D8D133}" type="presOf" srcId="{BA9EDC58-4879-C74F-BDD2-2DBCE1F3414F}" destId="{63BF0BAB-E127-2248-BF94-E512C53DCC66}" srcOrd="0" destOrd="0" presId="urn:microsoft.com/office/officeart/2005/8/layout/vProcess5"/>
    <dgm:cxn modelId="{C5BE4839-9965-7144-B6B1-CE0E8B940C0D}" srcId="{00534E72-F16F-EE4C-90CA-6A61276D51BF}" destId="{BA9EDC58-4879-C74F-BDD2-2DBCE1F3414F}" srcOrd="0" destOrd="0" parTransId="{DDF723DC-79F9-BA46-BBB9-B3F7717FF1D0}" sibTransId="{56C9E41E-5988-0146-9A0F-8A6CA01D4B6E}"/>
    <dgm:cxn modelId="{5366FE61-89FB-3846-8D1D-D2C4F3B1B9C8}" srcId="{00534E72-F16F-EE4C-90CA-6A61276D51BF}" destId="{E84282A5-0EC0-D341-BBC9-EB8EB4447A1C}" srcOrd="1" destOrd="0" parTransId="{B0705A78-4550-E74D-B524-1FFE23F4EAF0}" sibTransId="{D6854E86-2FD5-BA49-B9EF-985903C9CD01}"/>
    <dgm:cxn modelId="{C10B2C53-DC3F-A347-B025-0DA4BA3F8C04}" type="presOf" srcId="{BA9EDC58-4879-C74F-BDD2-2DBCE1F3414F}" destId="{2C84E890-66BC-864C-962D-395E1824A654}" srcOrd="1" destOrd="0" presId="urn:microsoft.com/office/officeart/2005/8/layout/vProcess5"/>
    <dgm:cxn modelId="{0B119C75-0708-7C4F-BD1A-5040301BC511}" type="presOf" srcId="{6DD9A4CB-E9B4-EE40-992B-07831B8C61E6}" destId="{6677D288-ECE8-3549-8D70-AC8FF980F1AE}" srcOrd="0" destOrd="0" presId="urn:microsoft.com/office/officeart/2005/8/layout/vProcess5"/>
    <dgm:cxn modelId="{DC92FE59-5B8D-6341-8877-2C237DEB8F4E}" type="presOf" srcId="{56C9E41E-5988-0146-9A0F-8A6CA01D4B6E}" destId="{879B217D-7C99-4345-BF6E-7A58D3458C30}" srcOrd="0" destOrd="0" presId="urn:microsoft.com/office/officeart/2005/8/layout/vProcess5"/>
    <dgm:cxn modelId="{F878338D-9833-BE4B-9ACF-007BD7470ED5}" type="presOf" srcId="{6DD9A4CB-E9B4-EE40-992B-07831B8C61E6}" destId="{A3304D56-B070-4246-9ED7-218D9C265455}" srcOrd="1" destOrd="0" presId="urn:microsoft.com/office/officeart/2005/8/layout/vProcess5"/>
    <dgm:cxn modelId="{6D68EAB7-A79F-8A49-8E0D-2BA2876AE8E9}" type="presOf" srcId="{00534E72-F16F-EE4C-90CA-6A61276D51BF}" destId="{4C629E33-77FB-8040-979F-F3B244609137}" srcOrd="0" destOrd="0" presId="urn:microsoft.com/office/officeart/2005/8/layout/vProcess5"/>
    <dgm:cxn modelId="{D447A8CF-B9FD-7541-B7A6-4492729FCCD7}" type="presOf" srcId="{E84282A5-0EC0-D341-BBC9-EB8EB4447A1C}" destId="{CBCC6619-D007-E349-8750-3D604A498FF2}" srcOrd="1" destOrd="0" presId="urn:microsoft.com/office/officeart/2005/8/layout/vProcess5"/>
    <dgm:cxn modelId="{4FBF42E3-C223-474B-8741-3CF8E3991E4C}" srcId="{00534E72-F16F-EE4C-90CA-6A61276D51BF}" destId="{6DD9A4CB-E9B4-EE40-992B-07831B8C61E6}" srcOrd="2" destOrd="0" parTransId="{B6C7C089-341A-B843-8F26-87FF88B64239}" sibTransId="{9F6B4DD9-8418-754B-A18E-EEEC36354979}"/>
    <dgm:cxn modelId="{29B4AAEB-596C-D94E-B407-E1A0BB9C8837}" type="presOf" srcId="{D6854E86-2FD5-BA49-B9EF-985903C9CD01}" destId="{140C53F4-8335-0E46-A628-82BEC943F242}" srcOrd="0" destOrd="0" presId="urn:microsoft.com/office/officeart/2005/8/layout/vProcess5"/>
    <dgm:cxn modelId="{7D039D94-41C6-3343-A557-88F7C4BADF3B}" type="presParOf" srcId="{4C629E33-77FB-8040-979F-F3B244609137}" destId="{59D3A665-6AD3-CC42-9F0A-5DB4B2610352}" srcOrd="0" destOrd="0" presId="urn:microsoft.com/office/officeart/2005/8/layout/vProcess5"/>
    <dgm:cxn modelId="{902B024E-14F9-2946-9E75-7DA9D59B4598}" type="presParOf" srcId="{4C629E33-77FB-8040-979F-F3B244609137}" destId="{63BF0BAB-E127-2248-BF94-E512C53DCC66}" srcOrd="1" destOrd="0" presId="urn:microsoft.com/office/officeart/2005/8/layout/vProcess5"/>
    <dgm:cxn modelId="{CDCAD0D1-BF78-CF4B-9A4D-945B58B2B243}" type="presParOf" srcId="{4C629E33-77FB-8040-979F-F3B244609137}" destId="{4192D70B-5207-C941-A5E6-CFB640FA8F90}" srcOrd="2" destOrd="0" presId="urn:microsoft.com/office/officeart/2005/8/layout/vProcess5"/>
    <dgm:cxn modelId="{2C3F769D-FF90-D845-ADF6-ADCDF576E65B}" type="presParOf" srcId="{4C629E33-77FB-8040-979F-F3B244609137}" destId="{6677D288-ECE8-3549-8D70-AC8FF980F1AE}" srcOrd="3" destOrd="0" presId="urn:microsoft.com/office/officeart/2005/8/layout/vProcess5"/>
    <dgm:cxn modelId="{822D36D6-6F5E-DC47-B545-E5DD9F8C6E36}" type="presParOf" srcId="{4C629E33-77FB-8040-979F-F3B244609137}" destId="{879B217D-7C99-4345-BF6E-7A58D3458C30}" srcOrd="4" destOrd="0" presId="urn:microsoft.com/office/officeart/2005/8/layout/vProcess5"/>
    <dgm:cxn modelId="{A996A2D4-3DDF-1B40-A6AF-E19271BC12B3}" type="presParOf" srcId="{4C629E33-77FB-8040-979F-F3B244609137}" destId="{140C53F4-8335-0E46-A628-82BEC943F242}" srcOrd="5" destOrd="0" presId="urn:microsoft.com/office/officeart/2005/8/layout/vProcess5"/>
    <dgm:cxn modelId="{6265A9C4-E8D5-8A4A-8819-F69B025841F9}" type="presParOf" srcId="{4C629E33-77FB-8040-979F-F3B244609137}" destId="{2C84E890-66BC-864C-962D-395E1824A654}" srcOrd="6" destOrd="0" presId="urn:microsoft.com/office/officeart/2005/8/layout/vProcess5"/>
    <dgm:cxn modelId="{685BCD17-605D-EB48-A421-8EF1DACF2B49}" type="presParOf" srcId="{4C629E33-77FB-8040-979F-F3B244609137}" destId="{CBCC6619-D007-E349-8750-3D604A498FF2}" srcOrd="7" destOrd="0" presId="urn:microsoft.com/office/officeart/2005/8/layout/vProcess5"/>
    <dgm:cxn modelId="{C4CE4AFD-22B7-B643-8B05-BA9DE3DC6065}" type="presParOf" srcId="{4C629E33-77FB-8040-979F-F3B244609137}" destId="{A3304D56-B070-4246-9ED7-218D9C26545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34E72-F16F-EE4C-90CA-6A61276D51BF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EDC58-4879-C74F-BDD2-2DBCE1F3414F}">
      <dgm:prSet/>
      <dgm:spPr/>
      <dgm:t>
        <a:bodyPr/>
        <a:lstStyle/>
        <a:p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Thực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tiếp cận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chẩn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đoán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cấp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cứu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một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tr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ờng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hợp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yếu liệt đột ngột</a:t>
          </a:r>
        </a:p>
      </dgm:t>
    </dgm:pt>
    <dgm:pt modelId="{DDF723DC-79F9-BA46-BBB9-B3F7717FF1D0}" type="parTrans" cxnId="{C5BE4839-9965-7144-B6B1-CE0E8B940C0D}">
      <dgm:prSet/>
      <dgm:spPr/>
      <dgm:t>
        <a:bodyPr/>
        <a:lstStyle/>
        <a:p>
          <a:endParaRPr lang="en-US"/>
        </a:p>
      </dgm:t>
    </dgm:pt>
    <dgm:pt modelId="{56C9E41E-5988-0146-9A0F-8A6CA01D4B6E}" type="sibTrans" cxnId="{C5BE4839-9965-7144-B6B1-CE0E8B940C0D}">
      <dgm:prSet/>
      <dgm:spPr/>
      <dgm:t>
        <a:bodyPr/>
        <a:lstStyle/>
        <a:p>
          <a:endParaRPr lang="en-US"/>
        </a:p>
      </dgm:t>
    </dgm:pt>
    <dgm:pt modelId="{E84282A5-0EC0-D341-BBC9-EB8EB4447A1C}">
      <dgm:prSet/>
      <dgm:spPr/>
      <dgm:t>
        <a:bodyPr/>
        <a:lstStyle/>
        <a:p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điều chỉnh huyết áp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 chỉ định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dirty="0">
              <a:solidFill>
                <a:schemeClr val="accent1">
                  <a:lumMod val="60000"/>
                  <a:lumOff val="40000"/>
                </a:schemeClr>
              </a:solidFill>
            </a:rPr>
            <a:t>phẫu thuật trong xuất huyết não</a:t>
          </a:r>
        </a:p>
      </dgm:t>
    </dgm:pt>
    <dgm:pt modelId="{B0705A78-4550-E74D-B524-1FFE23F4EAF0}" type="parTrans" cxnId="{5366FE61-89FB-3846-8D1D-D2C4F3B1B9C8}">
      <dgm:prSet/>
      <dgm:spPr/>
      <dgm:t>
        <a:bodyPr/>
        <a:lstStyle/>
        <a:p>
          <a:endParaRPr lang="en-US"/>
        </a:p>
      </dgm:t>
    </dgm:pt>
    <dgm:pt modelId="{D6854E86-2FD5-BA49-B9EF-985903C9CD01}" type="sibTrans" cxnId="{5366FE61-89FB-3846-8D1D-D2C4F3B1B9C8}">
      <dgm:prSet/>
      <dgm:spPr/>
      <dgm:t>
        <a:bodyPr/>
        <a:lstStyle/>
        <a:p>
          <a:endParaRPr lang="en-US"/>
        </a:p>
      </dgm:t>
    </dgm:pt>
    <dgm:pt modelId="{6DD9A4CB-E9B4-EE40-992B-07831B8C61E6}">
      <dgm:prSet/>
      <dgm:spPr/>
      <dgm:t>
        <a:bodyPr/>
        <a:lstStyle/>
        <a:p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cận</a:t>
          </a:r>
          <a:r>
            <a:rPr lang="en-US" dirty="0"/>
            <a:t> </a:t>
          </a:r>
          <a:r>
            <a:rPr lang="x-none" dirty="0"/>
            <a:t>chẩn đoán nguyên nhân </a:t>
          </a:r>
          <a:r>
            <a:rPr lang="en-US" dirty="0" err="1"/>
            <a:t>cho</a:t>
          </a:r>
          <a:r>
            <a:rPr lang="en-US" dirty="0"/>
            <a:t> ng</a:t>
          </a:r>
          <a:r>
            <a:rPr lang="vi-VN" dirty="0"/>
            <a:t>ư</a:t>
          </a:r>
          <a:r>
            <a:rPr lang="en-US" dirty="0" err="1"/>
            <a:t>ời</a:t>
          </a:r>
          <a:r>
            <a:rPr lang="en-US" dirty="0"/>
            <a:t> </a:t>
          </a:r>
          <a:r>
            <a:rPr lang="en-US" dirty="0" err="1"/>
            <a:t>bệnh</a:t>
          </a:r>
          <a:r>
            <a:rPr lang="en-US" dirty="0"/>
            <a:t> </a:t>
          </a:r>
          <a:r>
            <a:rPr lang="x-none" dirty="0"/>
            <a:t>xuất huyết não</a:t>
          </a:r>
        </a:p>
      </dgm:t>
    </dgm:pt>
    <dgm:pt modelId="{B6C7C089-341A-B843-8F26-87FF88B64239}" type="parTrans" cxnId="{4FBF42E3-C223-474B-8741-3CF8E3991E4C}">
      <dgm:prSet/>
      <dgm:spPr/>
    </dgm:pt>
    <dgm:pt modelId="{9F6B4DD9-8418-754B-A18E-EEEC36354979}" type="sibTrans" cxnId="{4FBF42E3-C223-474B-8741-3CF8E3991E4C}">
      <dgm:prSet/>
      <dgm:spPr/>
    </dgm:pt>
    <dgm:pt modelId="{4C629E33-77FB-8040-979F-F3B244609137}" type="pres">
      <dgm:prSet presAssocID="{00534E72-F16F-EE4C-90CA-6A61276D51BF}" presName="outerComposite" presStyleCnt="0">
        <dgm:presLayoutVars>
          <dgm:chMax val="5"/>
          <dgm:dir/>
          <dgm:resizeHandles val="exact"/>
        </dgm:presLayoutVars>
      </dgm:prSet>
      <dgm:spPr/>
    </dgm:pt>
    <dgm:pt modelId="{59D3A665-6AD3-CC42-9F0A-5DB4B2610352}" type="pres">
      <dgm:prSet presAssocID="{00534E72-F16F-EE4C-90CA-6A61276D51BF}" presName="dummyMaxCanvas" presStyleCnt="0">
        <dgm:presLayoutVars/>
      </dgm:prSet>
      <dgm:spPr/>
    </dgm:pt>
    <dgm:pt modelId="{63BF0BAB-E127-2248-BF94-E512C53DCC66}" type="pres">
      <dgm:prSet presAssocID="{00534E72-F16F-EE4C-90CA-6A61276D51BF}" presName="ThreeNodes_1" presStyleLbl="node1" presStyleIdx="0" presStyleCnt="3">
        <dgm:presLayoutVars>
          <dgm:bulletEnabled val="1"/>
        </dgm:presLayoutVars>
      </dgm:prSet>
      <dgm:spPr/>
    </dgm:pt>
    <dgm:pt modelId="{4192D70B-5207-C941-A5E6-CFB640FA8F90}" type="pres">
      <dgm:prSet presAssocID="{00534E72-F16F-EE4C-90CA-6A61276D51BF}" presName="ThreeNodes_2" presStyleLbl="node1" presStyleIdx="1" presStyleCnt="3">
        <dgm:presLayoutVars>
          <dgm:bulletEnabled val="1"/>
        </dgm:presLayoutVars>
      </dgm:prSet>
      <dgm:spPr/>
    </dgm:pt>
    <dgm:pt modelId="{6677D288-ECE8-3549-8D70-AC8FF980F1AE}" type="pres">
      <dgm:prSet presAssocID="{00534E72-F16F-EE4C-90CA-6A61276D51BF}" presName="ThreeNodes_3" presStyleLbl="node1" presStyleIdx="2" presStyleCnt="3">
        <dgm:presLayoutVars>
          <dgm:bulletEnabled val="1"/>
        </dgm:presLayoutVars>
      </dgm:prSet>
      <dgm:spPr/>
    </dgm:pt>
    <dgm:pt modelId="{879B217D-7C99-4345-BF6E-7A58D3458C30}" type="pres">
      <dgm:prSet presAssocID="{00534E72-F16F-EE4C-90CA-6A61276D51BF}" presName="ThreeConn_1-2" presStyleLbl="fgAccFollowNode1" presStyleIdx="0" presStyleCnt="2">
        <dgm:presLayoutVars>
          <dgm:bulletEnabled val="1"/>
        </dgm:presLayoutVars>
      </dgm:prSet>
      <dgm:spPr/>
    </dgm:pt>
    <dgm:pt modelId="{140C53F4-8335-0E46-A628-82BEC943F242}" type="pres">
      <dgm:prSet presAssocID="{00534E72-F16F-EE4C-90CA-6A61276D51BF}" presName="ThreeConn_2-3" presStyleLbl="fgAccFollowNode1" presStyleIdx="1" presStyleCnt="2">
        <dgm:presLayoutVars>
          <dgm:bulletEnabled val="1"/>
        </dgm:presLayoutVars>
      </dgm:prSet>
      <dgm:spPr/>
    </dgm:pt>
    <dgm:pt modelId="{2C84E890-66BC-864C-962D-395E1824A654}" type="pres">
      <dgm:prSet presAssocID="{00534E72-F16F-EE4C-90CA-6A61276D51BF}" presName="ThreeNodes_1_text" presStyleLbl="node1" presStyleIdx="2" presStyleCnt="3">
        <dgm:presLayoutVars>
          <dgm:bulletEnabled val="1"/>
        </dgm:presLayoutVars>
      </dgm:prSet>
      <dgm:spPr/>
    </dgm:pt>
    <dgm:pt modelId="{CBCC6619-D007-E349-8750-3D604A498FF2}" type="pres">
      <dgm:prSet presAssocID="{00534E72-F16F-EE4C-90CA-6A61276D51BF}" presName="ThreeNodes_2_text" presStyleLbl="node1" presStyleIdx="2" presStyleCnt="3">
        <dgm:presLayoutVars>
          <dgm:bulletEnabled val="1"/>
        </dgm:presLayoutVars>
      </dgm:prSet>
      <dgm:spPr/>
    </dgm:pt>
    <dgm:pt modelId="{A3304D56-B070-4246-9ED7-218D9C265455}" type="pres">
      <dgm:prSet presAssocID="{00534E72-F16F-EE4C-90CA-6A61276D51B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C75004-0581-3942-9F0F-7CD21261F0F8}" type="presOf" srcId="{E84282A5-0EC0-D341-BBC9-EB8EB4447A1C}" destId="{4192D70B-5207-C941-A5E6-CFB640FA8F90}" srcOrd="0" destOrd="0" presId="urn:microsoft.com/office/officeart/2005/8/layout/vProcess5"/>
    <dgm:cxn modelId="{B4F3491C-CC43-934F-A2C2-54A9D2D8D133}" type="presOf" srcId="{BA9EDC58-4879-C74F-BDD2-2DBCE1F3414F}" destId="{63BF0BAB-E127-2248-BF94-E512C53DCC66}" srcOrd="0" destOrd="0" presId="urn:microsoft.com/office/officeart/2005/8/layout/vProcess5"/>
    <dgm:cxn modelId="{C5BE4839-9965-7144-B6B1-CE0E8B940C0D}" srcId="{00534E72-F16F-EE4C-90CA-6A61276D51BF}" destId="{BA9EDC58-4879-C74F-BDD2-2DBCE1F3414F}" srcOrd="0" destOrd="0" parTransId="{DDF723DC-79F9-BA46-BBB9-B3F7717FF1D0}" sibTransId="{56C9E41E-5988-0146-9A0F-8A6CA01D4B6E}"/>
    <dgm:cxn modelId="{5366FE61-89FB-3846-8D1D-D2C4F3B1B9C8}" srcId="{00534E72-F16F-EE4C-90CA-6A61276D51BF}" destId="{E84282A5-0EC0-D341-BBC9-EB8EB4447A1C}" srcOrd="1" destOrd="0" parTransId="{B0705A78-4550-E74D-B524-1FFE23F4EAF0}" sibTransId="{D6854E86-2FD5-BA49-B9EF-985903C9CD01}"/>
    <dgm:cxn modelId="{C10B2C53-DC3F-A347-B025-0DA4BA3F8C04}" type="presOf" srcId="{BA9EDC58-4879-C74F-BDD2-2DBCE1F3414F}" destId="{2C84E890-66BC-864C-962D-395E1824A654}" srcOrd="1" destOrd="0" presId="urn:microsoft.com/office/officeart/2005/8/layout/vProcess5"/>
    <dgm:cxn modelId="{0B119C75-0708-7C4F-BD1A-5040301BC511}" type="presOf" srcId="{6DD9A4CB-E9B4-EE40-992B-07831B8C61E6}" destId="{6677D288-ECE8-3549-8D70-AC8FF980F1AE}" srcOrd="0" destOrd="0" presId="urn:microsoft.com/office/officeart/2005/8/layout/vProcess5"/>
    <dgm:cxn modelId="{DC92FE59-5B8D-6341-8877-2C237DEB8F4E}" type="presOf" srcId="{56C9E41E-5988-0146-9A0F-8A6CA01D4B6E}" destId="{879B217D-7C99-4345-BF6E-7A58D3458C30}" srcOrd="0" destOrd="0" presId="urn:microsoft.com/office/officeart/2005/8/layout/vProcess5"/>
    <dgm:cxn modelId="{F878338D-9833-BE4B-9ACF-007BD7470ED5}" type="presOf" srcId="{6DD9A4CB-E9B4-EE40-992B-07831B8C61E6}" destId="{A3304D56-B070-4246-9ED7-218D9C265455}" srcOrd="1" destOrd="0" presId="urn:microsoft.com/office/officeart/2005/8/layout/vProcess5"/>
    <dgm:cxn modelId="{6D68EAB7-A79F-8A49-8E0D-2BA2876AE8E9}" type="presOf" srcId="{00534E72-F16F-EE4C-90CA-6A61276D51BF}" destId="{4C629E33-77FB-8040-979F-F3B244609137}" srcOrd="0" destOrd="0" presId="urn:microsoft.com/office/officeart/2005/8/layout/vProcess5"/>
    <dgm:cxn modelId="{D447A8CF-B9FD-7541-B7A6-4492729FCCD7}" type="presOf" srcId="{E84282A5-0EC0-D341-BBC9-EB8EB4447A1C}" destId="{CBCC6619-D007-E349-8750-3D604A498FF2}" srcOrd="1" destOrd="0" presId="urn:microsoft.com/office/officeart/2005/8/layout/vProcess5"/>
    <dgm:cxn modelId="{4FBF42E3-C223-474B-8741-3CF8E3991E4C}" srcId="{00534E72-F16F-EE4C-90CA-6A61276D51BF}" destId="{6DD9A4CB-E9B4-EE40-992B-07831B8C61E6}" srcOrd="2" destOrd="0" parTransId="{B6C7C089-341A-B843-8F26-87FF88B64239}" sibTransId="{9F6B4DD9-8418-754B-A18E-EEEC36354979}"/>
    <dgm:cxn modelId="{29B4AAEB-596C-D94E-B407-E1A0BB9C8837}" type="presOf" srcId="{D6854E86-2FD5-BA49-B9EF-985903C9CD01}" destId="{140C53F4-8335-0E46-A628-82BEC943F242}" srcOrd="0" destOrd="0" presId="urn:microsoft.com/office/officeart/2005/8/layout/vProcess5"/>
    <dgm:cxn modelId="{7D039D94-41C6-3343-A557-88F7C4BADF3B}" type="presParOf" srcId="{4C629E33-77FB-8040-979F-F3B244609137}" destId="{59D3A665-6AD3-CC42-9F0A-5DB4B2610352}" srcOrd="0" destOrd="0" presId="urn:microsoft.com/office/officeart/2005/8/layout/vProcess5"/>
    <dgm:cxn modelId="{902B024E-14F9-2946-9E75-7DA9D59B4598}" type="presParOf" srcId="{4C629E33-77FB-8040-979F-F3B244609137}" destId="{63BF0BAB-E127-2248-BF94-E512C53DCC66}" srcOrd="1" destOrd="0" presId="urn:microsoft.com/office/officeart/2005/8/layout/vProcess5"/>
    <dgm:cxn modelId="{CDCAD0D1-BF78-CF4B-9A4D-945B58B2B243}" type="presParOf" srcId="{4C629E33-77FB-8040-979F-F3B244609137}" destId="{4192D70B-5207-C941-A5E6-CFB640FA8F90}" srcOrd="2" destOrd="0" presId="urn:microsoft.com/office/officeart/2005/8/layout/vProcess5"/>
    <dgm:cxn modelId="{2C3F769D-FF90-D845-ADF6-ADCDF576E65B}" type="presParOf" srcId="{4C629E33-77FB-8040-979F-F3B244609137}" destId="{6677D288-ECE8-3549-8D70-AC8FF980F1AE}" srcOrd="3" destOrd="0" presId="urn:microsoft.com/office/officeart/2005/8/layout/vProcess5"/>
    <dgm:cxn modelId="{822D36D6-6F5E-DC47-B545-E5DD9F8C6E36}" type="presParOf" srcId="{4C629E33-77FB-8040-979F-F3B244609137}" destId="{879B217D-7C99-4345-BF6E-7A58D3458C30}" srcOrd="4" destOrd="0" presId="urn:microsoft.com/office/officeart/2005/8/layout/vProcess5"/>
    <dgm:cxn modelId="{A996A2D4-3DDF-1B40-A6AF-E19271BC12B3}" type="presParOf" srcId="{4C629E33-77FB-8040-979F-F3B244609137}" destId="{140C53F4-8335-0E46-A628-82BEC943F242}" srcOrd="5" destOrd="0" presId="urn:microsoft.com/office/officeart/2005/8/layout/vProcess5"/>
    <dgm:cxn modelId="{6265A9C4-E8D5-8A4A-8819-F69B025841F9}" type="presParOf" srcId="{4C629E33-77FB-8040-979F-F3B244609137}" destId="{2C84E890-66BC-864C-962D-395E1824A654}" srcOrd="6" destOrd="0" presId="urn:microsoft.com/office/officeart/2005/8/layout/vProcess5"/>
    <dgm:cxn modelId="{685BCD17-605D-EB48-A421-8EF1DACF2B49}" type="presParOf" srcId="{4C629E33-77FB-8040-979F-F3B244609137}" destId="{CBCC6619-D007-E349-8750-3D604A498FF2}" srcOrd="7" destOrd="0" presId="urn:microsoft.com/office/officeart/2005/8/layout/vProcess5"/>
    <dgm:cxn modelId="{C4CE4AFD-22B7-B643-8B05-BA9DE3DC6065}" type="presParOf" srcId="{4C629E33-77FB-8040-979F-F3B244609137}" destId="{A3304D56-B070-4246-9ED7-218D9C26545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34E72-F16F-EE4C-90CA-6A61276D51BF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EDC58-4879-C74F-BDD2-2DBCE1F3414F}">
      <dgm:prSet/>
      <dgm:spPr/>
      <dgm:t>
        <a:bodyPr/>
        <a:lstStyle/>
        <a:p>
          <a:r>
            <a:rPr lang="x-none" dirty="0"/>
            <a:t>Thực </a:t>
          </a:r>
          <a:r>
            <a:rPr lang="en-US" dirty="0" err="1"/>
            <a:t>hiện</a:t>
          </a:r>
          <a:r>
            <a:rPr lang="x-none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x-none" dirty="0"/>
            <a:t>tiếp cận </a:t>
          </a:r>
          <a:r>
            <a:rPr lang="en-US" dirty="0" err="1"/>
            <a:t>chẩn</a:t>
          </a:r>
          <a:r>
            <a:rPr lang="en-US" dirty="0"/>
            <a:t> </a:t>
          </a:r>
          <a:r>
            <a:rPr lang="en-US" dirty="0" err="1"/>
            <a:t>đoán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cấp</a:t>
          </a:r>
          <a:r>
            <a:rPr lang="en-US" dirty="0"/>
            <a:t> </a:t>
          </a:r>
          <a:r>
            <a:rPr lang="en-US" dirty="0" err="1"/>
            <a:t>cứu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tr</a:t>
          </a:r>
          <a:r>
            <a:rPr lang="vi-VN" dirty="0"/>
            <a:t>ư</a:t>
          </a:r>
          <a:r>
            <a:rPr lang="en-US" dirty="0" err="1"/>
            <a:t>ờng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x-none" dirty="0"/>
            <a:t>yếu liệt đột ngột</a:t>
          </a:r>
        </a:p>
      </dgm:t>
    </dgm:pt>
    <dgm:pt modelId="{DDF723DC-79F9-BA46-BBB9-B3F7717FF1D0}" type="parTrans" cxnId="{C5BE4839-9965-7144-B6B1-CE0E8B940C0D}">
      <dgm:prSet/>
      <dgm:spPr/>
      <dgm:t>
        <a:bodyPr/>
        <a:lstStyle/>
        <a:p>
          <a:endParaRPr lang="en-US"/>
        </a:p>
      </dgm:t>
    </dgm:pt>
    <dgm:pt modelId="{56C9E41E-5988-0146-9A0F-8A6CA01D4B6E}" type="sibTrans" cxnId="{C5BE4839-9965-7144-B6B1-CE0E8B940C0D}">
      <dgm:prSet/>
      <dgm:spPr/>
      <dgm:t>
        <a:bodyPr/>
        <a:lstStyle/>
        <a:p>
          <a:endParaRPr lang="en-US"/>
        </a:p>
      </dgm:t>
    </dgm:pt>
    <dgm:pt modelId="{E84282A5-0EC0-D341-BBC9-EB8EB4447A1C}">
      <dgm:prSet/>
      <dgm:spPr/>
      <dgm:t>
        <a:bodyPr/>
        <a:lstStyle/>
        <a:p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x-none" dirty="0"/>
            <a:t>điều chỉnh huyết áp</a:t>
          </a:r>
          <a:r>
            <a:rPr lang="en-US" dirty="0"/>
            <a:t> </a:t>
          </a:r>
          <a:r>
            <a:rPr lang="en-US" dirty="0" err="1"/>
            <a:t>và</a:t>
          </a:r>
          <a:r>
            <a:rPr lang="x-none" dirty="0"/>
            <a:t> chỉ định</a:t>
          </a:r>
          <a:r>
            <a:rPr lang="en-US" dirty="0"/>
            <a:t> </a:t>
          </a:r>
          <a:r>
            <a:rPr lang="x-none" dirty="0"/>
            <a:t>phẫu thuật trong xuất huyết não</a:t>
          </a:r>
        </a:p>
      </dgm:t>
    </dgm:pt>
    <dgm:pt modelId="{B0705A78-4550-E74D-B524-1FFE23F4EAF0}" type="parTrans" cxnId="{5366FE61-89FB-3846-8D1D-D2C4F3B1B9C8}">
      <dgm:prSet/>
      <dgm:spPr/>
      <dgm:t>
        <a:bodyPr/>
        <a:lstStyle/>
        <a:p>
          <a:endParaRPr lang="en-US"/>
        </a:p>
      </dgm:t>
    </dgm:pt>
    <dgm:pt modelId="{D6854E86-2FD5-BA49-B9EF-985903C9CD01}" type="sibTrans" cxnId="{5366FE61-89FB-3846-8D1D-D2C4F3B1B9C8}">
      <dgm:prSet/>
      <dgm:spPr/>
      <dgm:t>
        <a:bodyPr/>
        <a:lstStyle/>
        <a:p>
          <a:endParaRPr lang="en-US"/>
        </a:p>
      </dgm:t>
    </dgm:pt>
    <dgm:pt modelId="{6DD9A4CB-E9B4-EE40-992B-07831B8C61E6}">
      <dgm:prSet/>
      <dgm:spPr/>
      <dgm:t>
        <a:bodyPr/>
        <a:lstStyle/>
        <a:p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</a:t>
          </a:r>
          <a:r>
            <a:rPr lang="vi-VN" dirty="0"/>
            <a:t>ư</a:t>
          </a:r>
          <a:r>
            <a:rPr lang="en-US" dirty="0" err="1"/>
            <a:t>ợc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cận</a:t>
          </a:r>
          <a:r>
            <a:rPr lang="en-US" dirty="0"/>
            <a:t> </a:t>
          </a:r>
          <a:r>
            <a:rPr lang="x-none" dirty="0"/>
            <a:t>chẩn đoán nguyên nhân </a:t>
          </a:r>
          <a:r>
            <a:rPr lang="en-US" dirty="0" err="1"/>
            <a:t>cho</a:t>
          </a:r>
          <a:r>
            <a:rPr lang="en-US" dirty="0"/>
            <a:t> ng</a:t>
          </a:r>
          <a:r>
            <a:rPr lang="vi-VN" dirty="0"/>
            <a:t>ư</a:t>
          </a:r>
          <a:r>
            <a:rPr lang="en-US" dirty="0" err="1"/>
            <a:t>ời</a:t>
          </a:r>
          <a:r>
            <a:rPr lang="en-US" dirty="0"/>
            <a:t> </a:t>
          </a:r>
          <a:r>
            <a:rPr lang="en-US" dirty="0" err="1"/>
            <a:t>bệnh</a:t>
          </a:r>
          <a:r>
            <a:rPr lang="en-US" dirty="0"/>
            <a:t> </a:t>
          </a:r>
          <a:r>
            <a:rPr lang="x-none" dirty="0"/>
            <a:t>xuất huyết não</a:t>
          </a:r>
        </a:p>
      </dgm:t>
    </dgm:pt>
    <dgm:pt modelId="{B6C7C089-341A-B843-8F26-87FF88B64239}" type="parTrans" cxnId="{4FBF42E3-C223-474B-8741-3CF8E3991E4C}">
      <dgm:prSet/>
      <dgm:spPr/>
      <dgm:t>
        <a:bodyPr/>
        <a:lstStyle/>
        <a:p>
          <a:endParaRPr lang="en-US"/>
        </a:p>
      </dgm:t>
    </dgm:pt>
    <dgm:pt modelId="{9F6B4DD9-8418-754B-A18E-EEEC36354979}" type="sibTrans" cxnId="{4FBF42E3-C223-474B-8741-3CF8E3991E4C}">
      <dgm:prSet/>
      <dgm:spPr/>
      <dgm:t>
        <a:bodyPr/>
        <a:lstStyle/>
        <a:p>
          <a:endParaRPr lang="en-US"/>
        </a:p>
      </dgm:t>
    </dgm:pt>
    <dgm:pt modelId="{4C629E33-77FB-8040-979F-F3B244609137}" type="pres">
      <dgm:prSet presAssocID="{00534E72-F16F-EE4C-90CA-6A61276D51BF}" presName="outerComposite" presStyleCnt="0">
        <dgm:presLayoutVars>
          <dgm:chMax val="5"/>
          <dgm:dir/>
          <dgm:resizeHandles val="exact"/>
        </dgm:presLayoutVars>
      </dgm:prSet>
      <dgm:spPr/>
    </dgm:pt>
    <dgm:pt modelId="{59D3A665-6AD3-CC42-9F0A-5DB4B2610352}" type="pres">
      <dgm:prSet presAssocID="{00534E72-F16F-EE4C-90CA-6A61276D51BF}" presName="dummyMaxCanvas" presStyleCnt="0">
        <dgm:presLayoutVars/>
      </dgm:prSet>
      <dgm:spPr/>
    </dgm:pt>
    <dgm:pt modelId="{63BF0BAB-E127-2248-BF94-E512C53DCC66}" type="pres">
      <dgm:prSet presAssocID="{00534E72-F16F-EE4C-90CA-6A61276D51BF}" presName="ThreeNodes_1" presStyleLbl="node1" presStyleIdx="0" presStyleCnt="3">
        <dgm:presLayoutVars>
          <dgm:bulletEnabled val="1"/>
        </dgm:presLayoutVars>
      </dgm:prSet>
      <dgm:spPr/>
    </dgm:pt>
    <dgm:pt modelId="{4192D70B-5207-C941-A5E6-CFB640FA8F90}" type="pres">
      <dgm:prSet presAssocID="{00534E72-F16F-EE4C-90CA-6A61276D51BF}" presName="ThreeNodes_2" presStyleLbl="node1" presStyleIdx="1" presStyleCnt="3">
        <dgm:presLayoutVars>
          <dgm:bulletEnabled val="1"/>
        </dgm:presLayoutVars>
      </dgm:prSet>
      <dgm:spPr/>
    </dgm:pt>
    <dgm:pt modelId="{6677D288-ECE8-3549-8D70-AC8FF980F1AE}" type="pres">
      <dgm:prSet presAssocID="{00534E72-F16F-EE4C-90CA-6A61276D51BF}" presName="ThreeNodes_3" presStyleLbl="node1" presStyleIdx="2" presStyleCnt="3">
        <dgm:presLayoutVars>
          <dgm:bulletEnabled val="1"/>
        </dgm:presLayoutVars>
      </dgm:prSet>
      <dgm:spPr/>
    </dgm:pt>
    <dgm:pt modelId="{879B217D-7C99-4345-BF6E-7A58D3458C30}" type="pres">
      <dgm:prSet presAssocID="{00534E72-F16F-EE4C-90CA-6A61276D51BF}" presName="ThreeConn_1-2" presStyleLbl="fgAccFollowNode1" presStyleIdx="0" presStyleCnt="2">
        <dgm:presLayoutVars>
          <dgm:bulletEnabled val="1"/>
        </dgm:presLayoutVars>
      </dgm:prSet>
      <dgm:spPr/>
    </dgm:pt>
    <dgm:pt modelId="{140C53F4-8335-0E46-A628-82BEC943F242}" type="pres">
      <dgm:prSet presAssocID="{00534E72-F16F-EE4C-90CA-6A61276D51BF}" presName="ThreeConn_2-3" presStyleLbl="fgAccFollowNode1" presStyleIdx="1" presStyleCnt="2">
        <dgm:presLayoutVars>
          <dgm:bulletEnabled val="1"/>
        </dgm:presLayoutVars>
      </dgm:prSet>
      <dgm:spPr/>
    </dgm:pt>
    <dgm:pt modelId="{2C84E890-66BC-864C-962D-395E1824A654}" type="pres">
      <dgm:prSet presAssocID="{00534E72-F16F-EE4C-90CA-6A61276D51BF}" presName="ThreeNodes_1_text" presStyleLbl="node1" presStyleIdx="2" presStyleCnt="3">
        <dgm:presLayoutVars>
          <dgm:bulletEnabled val="1"/>
        </dgm:presLayoutVars>
      </dgm:prSet>
      <dgm:spPr/>
    </dgm:pt>
    <dgm:pt modelId="{CBCC6619-D007-E349-8750-3D604A498FF2}" type="pres">
      <dgm:prSet presAssocID="{00534E72-F16F-EE4C-90CA-6A61276D51BF}" presName="ThreeNodes_2_text" presStyleLbl="node1" presStyleIdx="2" presStyleCnt="3">
        <dgm:presLayoutVars>
          <dgm:bulletEnabled val="1"/>
        </dgm:presLayoutVars>
      </dgm:prSet>
      <dgm:spPr/>
    </dgm:pt>
    <dgm:pt modelId="{A3304D56-B070-4246-9ED7-218D9C265455}" type="pres">
      <dgm:prSet presAssocID="{00534E72-F16F-EE4C-90CA-6A61276D51B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C75004-0581-3942-9F0F-7CD21261F0F8}" type="presOf" srcId="{E84282A5-0EC0-D341-BBC9-EB8EB4447A1C}" destId="{4192D70B-5207-C941-A5E6-CFB640FA8F90}" srcOrd="0" destOrd="0" presId="urn:microsoft.com/office/officeart/2005/8/layout/vProcess5"/>
    <dgm:cxn modelId="{B4F3491C-CC43-934F-A2C2-54A9D2D8D133}" type="presOf" srcId="{BA9EDC58-4879-C74F-BDD2-2DBCE1F3414F}" destId="{63BF0BAB-E127-2248-BF94-E512C53DCC66}" srcOrd="0" destOrd="0" presId="urn:microsoft.com/office/officeart/2005/8/layout/vProcess5"/>
    <dgm:cxn modelId="{C5BE4839-9965-7144-B6B1-CE0E8B940C0D}" srcId="{00534E72-F16F-EE4C-90CA-6A61276D51BF}" destId="{BA9EDC58-4879-C74F-BDD2-2DBCE1F3414F}" srcOrd="0" destOrd="0" parTransId="{DDF723DC-79F9-BA46-BBB9-B3F7717FF1D0}" sibTransId="{56C9E41E-5988-0146-9A0F-8A6CA01D4B6E}"/>
    <dgm:cxn modelId="{5366FE61-89FB-3846-8D1D-D2C4F3B1B9C8}" srcId="{00534E72-F16F-EE4C-90CA-6A61276D51BF}" destId="{E84282A5-0EC0-D341-BBC9-EB8EB4447A1C}" srcOrd="1" destOrd="0" parTransId="{B0705A78-4550-E74D-B524-1FFE23F4EAF0}" sibTransId="{D6854E86-2FD5-BA49-B9EF-985903C9CD01}"/>
    <dgm:cxn modelId="{C10B2C53-DC3F-A347-B025-0DA4BA3F8C04}" type="presOf" srcId="{BA9EDC58-4879-C74F-BDD2-2DBCE1F3414F}" destId="{2C84E890-66BC-864C-962D-395E1824A654}" srcOrd="1" destOrd="0" presId="urn:microsoft.com/office/officeart/2005/8/layout/vProcess5"/>
    <dgm:cxn modelId="{0B119C75-0708-7C4F-BD1A-5040301BC511}" type="presOf" srcId="{6DD9A4CB-E9B4-EE40-992B-07831B8C61E6}" destId="{6677D288-ECE8-3549-8D70-AC8FF980F1AE}" srcOrd="0" destOrd="0" presId="urn:microsoft.com/office/officeart/2005/8/layout/vProcess5"/>
    <dgm:cxn modelId="{DC92FE59-5B8D-6341-8877-2C237DEB8F4E}" type="presOf" srcId="{56C9E41E-5988-0146-9A0F-8A6CA01D4B6E}" destId="{879B217D-7C99-4345-BF6E-7A58D3458C30}" srcOrd="0" destOrd="0" presId="urn:microsoft.com/office/officeart/2005/8/layout/vProcess5"/>
    <dgm:cxn modelId="{F878338D-9833-BE4B-9ACF-007BD7470ED5}" type="presOf" srcId="{6DD9A4CB-E9B4-EE40-992B-07831B8C61E6}" destId="{A3304D56-B070-4246-9ED7-218D9C265455}" srcOrd="1" destOrd="0" presId="urn:microsoft.com/office/officeart/2005/8/layout/vProcess5"/>
    <dgm:cxn modelId="{6D68EAB7-A79F-8A49-8E0D-2BA2876AE8E9}" type="presOf" srcId="{00534E72-F16F-EE4C-90CA-6A61276D51BF}" destId="{4C629E33-77FB-8040-979F-F3B244609137}" srcOrd="0" destOrd="0" presId="urn:microsoft.com/office/officeart/2005/8/layout/vProcess5"/>
    <dgm:cxn modelId="{D447A8CF-B9FD-7541-B7A6-4492729FCCD7}" type="presOf" srcId="{E84282A5-0EC0-D341-BBC9-EB8EB4447A1C}" destId="{CBCC6619-D007-E349-8750-3D604A498FF2}" srcOrd="1" destOrd="0" presId="urn:microsoft.com/office/officeart/2005/8/layout/vProcess5"/>
    <dgm:cxn modelId="{4FBF42E3-C223-474B-8741-3CF8E3991E4C}" srcId="{00534E72-F16F-EE4C-90CA-6A61276D51BF}" destId="{6DD9A4CB-E9B4-EE40-992B-07831B8C61E6}" srcOrd="2" destOrd="0" parTransId="{B6C7C089-341A-B843-8F26-87FF88B64239}" sibTransId="{9F6B4DD9-8418-754B-A18E-EEEC36354979}"/>
    <dgm:cxn modelId="{29B4AAEB-596C-D94E-B407-E1A0BB9C8837}" type="presOf" srcId="{D6854E86-2FD5-BA49-B9EF-985903C9CD01}" destId="{140C53F4-8335-0E46-A628-82BEC943F242}" srcOrd="0" destOrd="0" presId="urn:microsoft.com/office/officeart/2005/8/layout/vProcess5"/>
    <dgm:cxn modelId="{7D039D94-41C6-3343-A557-88F7C4BADF3B}" type="presParOf" srcId="{4C629E33-77FB-8040-979F-F3B244609137}" destId="{59D3A665-6AD3-CC42-9F0A-5DB4B2610352}" srcOrd="0" destOrd="0" presId="urn:microsoft.com/office/officeart/2005/8/layout/vProcess5"/>
    <dgm:cxn modelId="{902B024E-14F9-2946-9E75-7DA9D59B4598}" type="presParOf" srcId="{4C629E33-77FB-8040-979F-F3B244609137}" destId="{63BF0BAB-E127-2248-BF94-E512C53DCC66}" srcOrd="1" destOrd="0" presId="urn:microsoft.com/office/officeart/2005/8/layout/vProcess5"/>
    <dgm:cxn modelId="{CDCAD0D1-BF78-CF4B-9A4D-945B58B2B243}" type="presParOf" srcId="{4C629E33-77FB-8040-979F-F3B244609137}" destId="{4192D70B-5207-C941-A5E6-CFB640FA8F90}" srcOrd="2" destOrd="0" presId="urn:microsoft.com/office/officeart/2005/8/layout/vProcess5"/>
    <dgm:cxn modelId="{2C3F769D-FF90-D845-ADF6-ADCDF576E65B}" type="presParOf" srcId="{4C629E33-77FB-8040-979F-F3B244609137}" destId="{6677D288-ECE8-3549-8D70-AC8FF980F1AE}" srcOrd="3" destOrd="0" presId="urn:microsoft.com/office/officeart/2005/8/layout/vProcess5"/>
    <dgm:cxn modelId="{822D36D6-6F5E-DC47-B545-E5DD9F8C6E36}" type="presParOf" srcId="{4C629E33-77FB-8040-979F-F3B244609137}" destId="{879B217D-7C99-4345-BF6E-7A58D3458C30}" srcOrd="4" destOrd="0" presId="urn:microsoft.com/office/officeart/2005/8/layout/vProcess5"/>
    <dgm:cxn modelId="{A996A2D4-3DDF-1B40-A6AF-E19271BC12B3}" type="presParOf" srcId="{4C629E33-77FB-8040-979F-F3B244609137}" destId="{140C53F4-8335-0E46-A628-82BEC943F242}" srcOrd="5" destOrd="0" presId="urn:microsoft.com/office/officeart/2005/8/layout/vProcess5"/>
    <dgm:cxn modelId="{6265A9C4-E8D5-8A4A-8819-F69B025841F9}" type="presParOf" srcId="{4C629E33-77FB-8040-979F-F3B244609137}" destId="{2C84E890-66BC-864C-962D-395E1824A654}" srcOrd="6" destOrd="0" presId="urn:microsoft.com/office/officeart/2005/8/layout/vProcess5"/>
    <dgm:cxn modelId="{685BCD17-605D-EB48-A421-8EF1DACF2B49}" type="presParOf" srcId="{4C629E33-77FB-8040-979F-F3B244609137}" destId="{CBCC6619-D007-E349-8750-3D604A498FF2}" srcOrd="7" destOrd="0" presId="urn:microsoft.com/office/officeart/2005/8/layout/vProcess5"/>
    <dgm:cxn modelId="{C4CE4AFD-22B7-B643-8B05-BA9DE3DC6065}" type="presParOf" srcId="{4C629E33-77FB-8040-979F-F3B244609137}" destId="{A3304D56-B070-4246-9ED7-218D9C26545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F0BAB-E127-2248-BF94-E512C53DCC66}">
      <dsp:nvSpPr>
        <dsp:cNvPr id="0" name=""/>
        <dsp:cNvSpPr/>
      </dsp:nvSpPr>
      <dsp:spPr>
        <a:xfrm>
          <a:off x="0" y="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2500" kern="1200" dirty="0"/>
            <a:t>Thực </a:t>
          </a:r>
          <a:r>
            <a:rPr lang="en-US" sz="2500" kern="1200" dirty="0" err="1"/>
            <a:t>hiện</a:t>
          </a:r>
          <a:r>
            <a:rPr lang="x-none" sz="2500" kern="1200" dirty="0"/>
            <a:t> </a:t>
          </a:r>
          <a:r>
            <a:rPr lang="en-US" sz="2500" kern="1200" dirty="0" err="1"/>
            <a:t>đ</a:t>
          </a:r>
          <a:r>
            <a:rPr lang="vi-VN" sz="2500" kern="1200" dirty="0"/>
            <a:t>ư</a:t>
          </a:r>
          <a:r>
            <a:rPr lang="en-US" sz="2500" kern="1200" dirty="0" err="1"/>
            <a:t>ợc</a:t>
          </a:r>
          <a:r>
            <a:rPr lang="en-US" sz="2500" kern="1200" dirty="0"/>
            <a:t> </a:t>
          </a:r>
          <a:r>
            <a:rPr lang="en-US" sz="2500" kern="1200" dirty="0" err="1"/>
            <a:t>việc</a:t>
          </a:r>
          <a:r>
            <a:rPr lang="en-US" sz="2500" kern="1200" dirty="0"/>
            <a:t> </a:t>
          </a:r>
          <a:r>
            <a:rPr lang="x-none" sz="2500" kern="1200" dirty="0"/>
            <a:t>tiếp cận </a:t>
          </a:r>
          <a:r>
            <a:rPr lang="en-US" sz="2500" kern="1200" dirty="0" err="1"/>
            <a:t>chẩn</a:t>
          </a:r>
          <a:r>
            <a:rPr lang="en-US" sz="2500" kern="1200" dirty="0"/>
            <a:t> </a:t>
          </a:r>
          <a:r>
            <a:rPr lang="en-US" sz="2500" kern="1200" dirty="0" err="1"/>
            <a:t>đoán</a:t>
          </a:r>
          <a:r>
            <a:rPr lang="en-US" sz="2500" kern="1200" dirty="0"/>
            <a:t> </a:t>
          </a:r>
          <a:r>
            <a:rPr lang="en-US" sz="2500" kern="1200" dirty="0" err="1"/>
            <a:t>và</a:t>
          </a:r>
          <a:r>
            <a:rPr lang="en-US" sz="2500" kern="1200" dirty="0"/>
            <a:t> </a:t>
          </a:r>
          <a:r>
            <a:rPr lang="en-US" sz="2500" kern="1200" dirty="0" err="1"/>
            <a:t>cấp</a:t>
          </a:r>
          <a:r>
            <a:rPr lang="en-US" sz="2500" kern="1200" dirty="0"/>
            <a:t> </a:t>
          </a:r>
          <a:r>
            <a:rPr lang="en-US" sz="2500" kern="1200" dirty="0" err="1"/>
            <a:t>cứu</a:t>
          </a:r>
          <a:r>
            <a:rPr lang="en-US" sz="2500" kern="1200" dirty="0"/>
            <a:t> </a:t>
          </a:r>
          <a:r>
            <a:rPr lang="en-US" sz="2500" kern="1200" dirty="0" err="1"/>
            <a:t>một</a:t>
          </a:r>
          <a:r>
            <a:rPr lang="en-US" sz="2500" kern="1200" dirty="0"/>
            <a:t> tr</a:t>
          </a:r>
          <a:r>
            <a:rPr lang="vi-VN" sz="2500" kern="1200" dirty="0"/>
            <a:t>ư</a:t>
          </a:r>
          <a:r>
            <a:rPr lang="en-US" sz="2500" kern="1200" dirty="0" err="1"/>
            <a:t>ờng</a:t>
          </a:r>
          <a:r>
            <a:rPr lang="en-US" sz="2500" kern="1200" dirty="0"/>
            <a:t> </a:t>
          </a:r>
          <a:r>
            <a:rPr lang="en-US" sz="2500" kern="1200" dirty="0" err="1"/>
            <a:t>hợp</a:t>
          </a:r>
          <a:r>
            <a:rPr lang="en-US" sz="2500" kern="1200" dirty="0"/>
            <a:t> </a:t>
          </a:r>
          <a:r>
            <a:rPr lang="x-none" sz="2500" kern="1200" dirty="0"/>
            <a:t>yếu liệt đột ngột</a:t>
          </a:r>
        </a:p>
      </dsp:txBody>
      <dsp:txXfrm>
        <a:off x="37941" y="37941"/>
        <a:ext cx="7572807" cy="1219518"/>
      </dsp:txXfrm>
    </dsp:sp>
    <dsp:sp modelId="{4192D70B-5207-C941-A5E6-CFB640FA8F90}">
      <dsp:nvSpPr>
        <dsp:cNvPr id="0" name=""/>
        <dsp:cNvSpPr/>
      </dsp:nvSpPr>
      <dsp:spPr>
        <a:xfrm>
          <a:off x="791527" y="15113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Thực</a:t>
          </a:r>
          <a:r>
            <a:rPr lang="en-US" sz="2500" kern="1200" dirty="0"/>
            <a:t> </a:t>
          </a:r>
          <a:r>
            <a:rPr lang="en-US" sz="2500" kern="1200" dirty="0" err="1"/>
            <a:t>hiện</a:t>
          </a:r>
          <a:r>
            <a:rPr lang="en-US" sz="2500" kern="1200" dirty="0"/>
            <a:t> </a:t>
          </a:r>
          <a:r>
            <a:rPr lang="en-US" sz="2500" kern="1200" dirty="0" err="1"/>
            <a:t>đ</a:t>
          </a:r>
          <a:r>
            <a:rPr lang="vi-VN" sz="2500" kern="1200" dirty="0"/>
            <a:t>ư</a:t>
          </a:r>
          <a:r>
            <a:rPr lang="en-US" sz="2500" kern="1200" dirty="0" err="1"/>
            <a:t>ợc</a:t>
          </a:r>
          <a:r>
            <a:rPr lang="en-US" sz="2500" kern="1200" dirty="0"/>
            <a:t> </a:t>
          </a:r>
          <a:r>
            <a:rPr lang="en-US" sz="2500" kern="1200" dirty="0" err="1"/>
            <a:t>việc</a:t>
          </a:r>
          <a:r>
            <a:rPr lang="en-US" sz="2500" kern="1200" dirty="0"/>
            <a:t> </a:t>
          </a:r>
          <a:r>
            <a:rPr lang="x-none" sz="2500" kern="1200" dirty="0"/>
            <a:t>điều chỉnh huyết áp, chỉ định</a:t>
          </a:r>
          <a:r>
            <a:rPr lang="en-US" sz="2500" kern="1200" dirty="0"/>
            <a:t> </a:t>
          </a:r>
          <a:r>
            <a:rPr lang="x-none" sz="2500" kern="1200" dirty="0"/>
            <a:t>phẫu thuật trong xuất huyết não và các chăm sóc điều trị giai đoạn cấp</a:t>
          </a:r>
        </a:p>
      </dsp:txBody>
      <dsp:txXfrm>
        <a:off x="829468" y="1549241"/>
        <a:ext cx="7261225" cy="1219518"/>
      </dsp:txXfrm>
    </dsp:sp>
    <dsp:sp modelId="{6677D288-ECE8-3549-8D70-AC8FF980F1AE}">
      <dsp:nvSpPr>
        <dsp:cNvPr id="0" name=""/>
        <dsp:cNvSpPr/>
      </dsp:nvSpPr>
      <dsp:spPr>
        <a:xfrm>
          <a:off x="1583054" y="30226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Thực</a:t>
          </a:r>
          <a:r>
            <a:rPr lang="en-US" sz="2500" kern="1200" dirty="0"/>
            <a:t> </a:t>
          </a:r>
          <a:r>
            <a:rPr lang="en-US" sz="2500" kern="1200" dirty="0" err="1"/>
            <a:t>hiện</a:t>
          </a:r>
          <a:r>
            <a:rPr lang="en-US" sz="2500" kern="1200" dirty="0"/>
            <a:t> </a:t>
          </a:r>
          <a:r>
            <a:rPr lang="en-US" sz="2500" kern="1200" dirty="0" err="1"/>
            <a:t>đ</a:t>
          </a:r>
          <a:r>
            <a:rPr lang="vi-VN" sz="2500" kern="1200" dirty="0"/>
            <a:t>ư</a:t>
          </a:r>
          <a:r>
            <a:rPr lang="en-US" sz="2500" kern="1200" dirty="0" err="1"/>
            <a:t>ợc</a:t>
          </a:r>
          <a:r>
            <a:rPr lang="en-US" sz="2500" kern="1200" dirty="0"/>
            <a:t> </a:t>
          </a:r>
          <a:r>
            <a:rPr lang="en-US" sz="2500" kern="1200" dirty="0" err="1"/>
            <a:t>việc</a:t>
          </a:r>
          <a:r>
            <a:rPr lang="en-US" sz="2500" kern="1200" dirty="0"/>
            <a:t> </a:t>
          </a:r>
          <a:r>
            <a:rPr lang="en-US" sz="2500" kern="1200" dirty="0" err="1"/>
            <a:t>tiếp</a:t>
          </a:r>
          <a:r>
            <a:rPr lang="en-US" sz="2500" kern="1200" dirty="0"/>
            <a:t> </a:t>
          </a:r>
          <a:r>
            <a:rPr lang="en-US" sz="2500" kern="1200" dirty="0" err="1"/>
            <a:t>cận</a:t>
          </a:r>
          <a:r>
            <a:rPr lang="en-US" sz="2500" kern="1200" dirty="0"/>
            <a:t> </a:t>
          </a:r>
          <a:r>
            <a:rPr lang="x-none" sz="2500" kern="1200" dirty="0"/>
            <a:t>chẩn đoán nguyên nhân và điều trị dự phòng </a:t>
          </a:r>
          <a:r>
            <a:rPr lang="en-US" sz="2500" kern="1200" dirty="0" err="1"/>
            <a:t>cho</a:t>
          </a:r>
          <a:r>
            <a:rPr lang="en-US" sz="2500" kern="1200" dirty="0"/>
            <a:t> ng</a:t>
          </a:r>
          <a:r>
            <a:rPr lang="vi-VN" sz="2500" kern="1200" dirty="0"/>
            <a:t>ư</a:t>
          </a:r>
          <a:r>
            <a:rPr lang="en-US" sz="2500" kern="1200" dirty="0" err="1"/>
            <a:t>ời</a:t>
          </a:r>
          <a:r>
            <a:rPr lang="en-US" sz="2500" kern="1200" dirty="0"/>
            <a:t> </a:t>
          </a:r>
          <a:r>
            <a:rPr lang="en-US" sz="2500" kern="1200" dirty="0" err="1"/>
            <a:t>bệnh</a:t>
          </a:r>
          <a:r>
            <a:rPr lang="en-US" sz="2500" kern="1200" dirty="0"/>
            <a:t> </a:t>
          </a:r>
          <a:r>
            <a:rPr lang="x-none" sz="2500" kern="1200" dirty="0"/>
            <a:t>xuất huyết não</a:t>
          </a:r>
        </a:p>
      </dsp:txBody>
      <dsp:txXfrm>
        <a:off x="1620995" y="3060541"/>
        <a:ext cx="7261225" cy="1219518"/>
      </dsp:txXfrm>
    </dsp:sp>
    <dsp:sp modelId="{879B217D-7C99-4345-BF6E-7A58D3458C30}">
      <dsp:nvSpPr>
        <dsp:cNvPr id="0" name=""/>
        <dsp:cNvSpPr/>
      </dsp:nvSpPr>
      <dsp:spPr>
        <a:xfrm>
          <a:off x="8128635" y="982345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18087" y="982345"/>
        <a:ext cx="463106" cy="633613"/>
      </dsp:txXfrm>
    </dsp:sp>
    <dsp:sp modelId="{140C53F4-8335-0E46-A628-82BEC943F242}">
      <dsp:nvSpPr>
        <dsp:cNvPr id="0" name=""/>
        <dsp:cNvSpPr/>
      </dsp:nvSpPr>
      <dsp:spPr>
        <a:xfrm>
          <a:off x="8920162" y="2485009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09614" y="2485009"/>
        <a:ext cx="463106" cy="63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F0BAB-E127-2248-BF94-E512C53DCC66}">
      <dsp:nvSpPr>
        <dsp:cNvPr id="0" name=""/>
        <dsp:cNvSpPr/>
      </dsp:nvSpPr>
      <dsp:spPr>
        <a:xfrm>
          <a:off x="0" y="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2700" kern="1200" dirty="0"/>
            <a:t>Thực </a:t>
          </a:r>
          <a:r>
            <a:rPr lang="en-US" sz="2700" kern="1200" dirty="0" err="1"/>
            <a:t>hiện</a:t>
          </a:r>
          <a:r>
            <a:rPr lang="x-none" sz="2700" kern="1200" dirty="0"/>
            <a:t> </a:t>
          </a:r>
          <a:r>
            <a:rPr lang="en-US" sz="2700" kern="1200" dirty="0" err="1"/>
            <a:t>đ</a:t>
          </a:r>
          <a:r>
            <a:rPr lang="vi-VN" sz="2700" kern="1200" dirty="0"/>
            <a:t>ư</a:t>
          </a:r>
          <a:r>
            <a:rPr lang="en-US" sz="2700" kern="1200" dirty="0" err="1"/>
            <a:t>ợc</a:t>
          </a:r>
          <a:r>
            <a:rPr lang="en-US" sz="2700" kern="1200" dirty="0"/>
            <a:t> </a:t>
          </a:r>
          <a:r>
            <a:rPr lang="en-US" sz="2700" kern="1200" dirty="0" err="1"/>
            <a:t>việc</a:t>
          </a:r>
          <a:r>
            <a:rPr lang="en-US" sz="2700" kern="1200" dirty="0"/>
            <a:t> </a:t>
          </a:r>
          <a:r>
            <a:rPr lang="x-none" sz="2700" kern="1200" dirty="0"/>
            <a:t>tiếp cận </a:t>
          </a:r>
          <a:r>
            <a:rPr lang="en-US" sz="2700" kern="1200" dirty="0" err="1"/>
            <a:t>chẩn</a:t>
          </a:r>
          <a:r>
            <a:rPr lang="en-US" sz="2700" kern="1200" dirty="0"/>
            <a:t> </a:t>
          </a:r>
          <a:r>
            <a:rPr lang="en-US" sz="2700" kern="1200" dirty="0" err="1"/>
            <a:t>đoán</a:t>
          </a:r>
          <a:r>
            <a:rPr lang="en-US" sz="2700" kern="1200" dirty="0"/>
            <a:t> </a:t>
          </a:r>
          <a:r>
            <a:rPr lang="en-US" sz="2700" kern="1200" dirty="0" err="1"/>
            <a:t>và</a:t>
          </a:r>
          <a:r>
            <a:rPr lang="en-US" sz="2700" kern="1200" dirty="0"/>
            <a:t> </a:t>
          </a:r>
          <a:r>
            <a:rPr lang="en-US" sz="2700" kern="1200" dirty="0" err="1"/>
            <a:t>cấp</a:t>
          </a:r>
          <a:r>
            <a:rPr lang="en-US" sz="2700" kern="1200" dirty="0"/>
            <a:t> </a:t>
          </a:r>
          <a:r>
            <a:rPr lang="en-US" sz="2700" kern="1200" dirty="0" err="1"/>
            <a:t>cứu</a:t>
          </a:r>
          <a:r>
            <a:rPr lang="en-US" sz="2700" kern="1200" dirty="0"/>
            <a:t> </a:t>
          </a:r>
          <a:r>
            <a:rPr lang="en-US" sz="2700" kern="1200" dirty="0" err="1"/>
            <a:t>một</a:t>
          </a:r>
          <a:r>
            <a:rPr lang="en-US" sz="2700" kern="1200" dirty="0"/>
            <a:t> tr</a:t>
          </a:r>
          <a:r>
            <a:rPr lang="vi-VN" sz="2700" kern="1200" dirty="0"/>
            <a:t>ư</a:t>
          </a:r>
          <a:r>
            <a:rPr lang="en-US" sz="2700" kern="1200" dirty="0" err="1"/>
            <a:t>ờng</a:t>
          </a:r>
          <a:r>
            <a:rPr lang="en-US" sz="2700" kern="1200" dirty="0"/>
            <a:t> </a:t>
          </a:r>
          <a:r>
            <a:rPr lang="en-US" sz="2700" kern="1200" dirty="0" err="1"/>
            <a:t>hợp</a:t>
          </a:r>
          <a:r>
            <a:rPr lang="en-US" sz="2700" kern="1200" dirty="0"/>
            <a:t> </a:t>
          </a:r>
          <a:r>
            <a:rPr lang="x-none" sz="2700" kern="1200" dirty="0"/>
            <a:t>yếu liệt đột ngột</a:t>
          </a:r>
        </a:p>
      </dsp:txBody>
      <dsp:txXfrm>
        <a:off x="37941" y="37941"/>
        <a:ext cx="7572807" cy="1219518"/>
      </dsp:txXfrm>
    </dsp:sp>
    <dsp:sp modelId="{4192D70B-5207-C941-A5E6-CFB640FA8F90}">
      <dsp:nvSpPr>
        <dsp:cNvPr id="0" name=""/>
        <dsp:cNvSpPr/>
      </dsp:nvSpPr>
      <dsp:spPr>
        <a:xfrm>
          <a:off x="791527" y="15113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điều chỉnh huyết áp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chỉ định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phẫu thuật trong xuất huyết não</a:t>
          </a:r>
        </a:p>
      </dsp:txBody>
      <dsp:txXfrm>
        <a:off x="829468" y="1549241"/>
        <a:ext cx="7261225" cy="1219518"/>
      </dsp:txXfrm>
    </dsp:sp>
    <dsp:sp modelId="{6677D288-ECE8-3549-8D70-AC8FF980F1AE}">
      <dsp:nvSpPr>
        <dsp:cNvPr id="0" name=""/>
        <dsp:cNvSpPr/>
      </dsp:nvSpPr>
      <dsp:spPr>
        <a:xfrm>
          <a:off x="1583054" y="30226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tiếp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cận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chẩn đoán nguyên nhân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cho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ng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ời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bệnh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xuất huyết não</a:t>
          </a:r>
        </a:p>
      </dsp:txBody>
      <dsp:txXfrm>
        <a:off x="1620995" y="3060541"/>
        <a:ext cx="7261225" cy="1219518"/>
      </dsp:txXfrm>
    </dsp:sp>
    <dsp:sp modelId="{879B217D-7C99-4345-BF6E-7A58D3458C30}">
      <dsp:nvSpPr>
        <dsp:cNvPr id="0" name=""/>
        <dsp:cNvSpPr/>
      </dsp:nvSpPr>
      <dsp:spPr>
        <a:xfrm>
          <a:off x="8128635" y="982345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18087" y="982345"/>
        <a:ext cx="463106" cy="633613"/>
      </dsp:txXfrm>
    </dsp:sp>
    <dsp:sp modelId="{140C53F4-8335-0E46-A628-82BEC943F242}">
      <dsp:nvSpPr>
        <dsp:cNvPr id="0" name=""/>
        <dsp:cNvSpPr/>
      </dsp:nvSpPr>
      <dsp:spPr>
        <a:xfrm>
          <a:off x="8920162" y="2485009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09614" y="2485009"/>
        <a:ext cx="463106" cy="6336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F0BAB-E127-2248-BF94-E512C53DCC66}">
      <dsp:nvSpPr>
        <dsp:cNvPr id="0" name=""/>
        <dsp:cNvSpPr/>
      </dsp:nvSpPr>
      <dsp:spPr>
        <a:xfrm>
          <a:off x="0" y="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Thực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tiếp cận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chẩn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đoán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cấp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cứu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một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tr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ờng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hợp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yếu liệt đột ngột</a:t>
          </a:r>
        </a:p>
      </dsp:txBody>
      <dsp:txXfrm>
        <a:off x="37941" y="37941"/>
        <a:ext cx="7572807" cy="1219518"/>
      </dsp:txXfrm>
    </dsp:sp>
    <dsp:sp modelId="{4192D70B-5207-C941-A5E6-CFB640FA8F90}">
      <dsp:nvSpPr>
        <dsp:cNvPr id="0" name=""/>
        <dsp:cNvSpPr/>
      </dsp:nvSpPr>
      <dsp:spPr>
        <a:xfrm>
          <a:off x="791527" y="15113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Thực</a:t>
          </a:r>
          <a:r>
            <a:rPr lang="en-US" sz="2700" kern="1200" dirty="0"/>
            <a:t> </a:t>
          </a:r>
          <a:r>
            <a:rPr lang="en-US" sz="2700" kern="1200" dirty="0" err="1"/>
            <a:t>hiện</a:t>
          </a:r>
          <a:r>
            <a:rPr lang="en-US" sz="2700" kern="1200" dirty="0"/>
            <a:t> </a:t>
          </a:r>
          <a:r>
            <a:rPr lang="en-US" sz="2700" kern="1200" dirty="0" err="1"/>
            <a:t>đ</a:t>
          </a:r>
          <a:r>
            <a:rPr lang="vi-VN" sz="2700" kern="1200" dirty="0"/>
            <a:t>ư</a:t>
          </a:r>
          <a:r>
            <a:rPr lang="en-US" sz="2700" kern="1200" dirty="0" err="1"/>
            <a:t>ợc</a:t>
          </a:r>
          <a:r>
            <a:rPr lang="en-US" sz="2700" kern="1200" dirty="0"/>
            <a:t> </a:t>
          </a:r>
          <a:r>
            <a:rPr lang="en-US" sz="2700" kern="1200" dirty="0" err="1"/>
            <a:t>việc</a:t>
          </a:r>
          <a:r>
            <a:rPr lang="en-US" sz="2700" kern="1200" dirty="0"/>
            <a:t> </a:t>
          </a:r>
          <a:r>
            <a:rPr lang="x-none" sz="2700" kern="1200" dirty="0"/>
            <a:t>điều chỉnh huyết áp</a:t>
          </a:r>
          <a:r>
            <a:rPr lang="en-US" sz="2700" kern="1200" dirty="0"/>
            <a:t> </a:t>
          </a:r>
          <a:r>
            <a:rPr lang="en-US" sz="2700" kern="1200" dirty="0" err="1"/>
            <a:t>và</a:t>
          </a:r>
          <a:r>
            <a:rPr lang="x-none" sz="2700" kern="1200" dirty="0"/>
            <a:t> chỉ định</a:t>
          </a:r>
          <a:r>
            <a:rPr lang="en-US" sz="2700" kern="1200" dirty="0"/>
            <a:t> </a:t>
          </a:r>
          <a:r>
            <a:rPr lang="x-none" sz="2700" kern="1200" dirty="0"/>
            <a:t>phẫu thuật trong xuất huyết não</a:t>
          </a:r>
        </a:p>
      </dsp:txBody>
      <dsp:txXfrm>
        <a:off x="829468" y="1549241"/>
        <a:ext cx="7261225" cy="1219518"/>
      </dsp:txXfrm>
    </dsp:sp>
    <dsp:sp modelId="{6677D288-ECE8-3549-8D70-AC8FF980F1AE}">
      <dsp:nvSpPr>
        <dsp:cNvPr id="0" name=""/>
        <dsp:cNvSpPr/>
      </dsp:nvSpPr>
      <dsp:spPr>
        <a:xfrm>
          <a:off x="1583054" y="30226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tiếp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cận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chẩn đoán nguyên nhân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cho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ng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ời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bệnh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xuất huyết não</a:t>
          </a:r>
        </a:p>
      </dsp:txBody>
      <dsp:txXfrm>
        <a:off x="1620995" y="3060541"/>
        <a:ext cx="7261225" cy="1219518"/>
      </dsp:txXfrm>
    </dsp:sp>
    <dsp:sp modelId="{879B217D-7C99-4345-BF6E-7A58D3458C30}">
      <dsp:nvSpPr>
        <dsp:cNvPr id="0" name=""/>
        <dsp:cNvSpPr/>
      </dsp:nvSpPr>
      <dsp:spPr>
        <a:xfrm>
          <a:off x="8128635" y="982345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18087" y="982345"/>
        <a:ext cx="463106" cy="633613"/>
      </dsp:txXfrm>
    </dsp:sp>
    <dsp:sp modelId="{140C53F4-8335-0E46-A628-82BEC943F242}">
      <dsp:nvSpPr>
        <dsp:cNvPr id="0" name=""/>
        <dsp:cNvSpPr/>
      </dsp:nvSpPr>
      <dsp:spPr>
        <a:xfrm>
          <a:off x="8920162" y="2485009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09614" y="2485009"/>
        <a:ext cx="463106" cy="6336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F0BAB-E127-2248-BF94-E512C53DCC66}">
      <dsp:nvSpPr>
        <dsp:cNvPr id="0" name=""/>
        <dsp:cNvSpPr/>
      </dsp:nvSpPr>
      <dsp:spPr>
        <a:xfrm>
          <a:off x="0" y="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Thực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tiếp cận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chẩn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đoán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cấp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cứu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một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tr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ờng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hợp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yếu liệt đột ngột</a:t>
          </a:r>
        </a:p>
      </dsp:txBody>
      <dsp:txXfrm>
        <a:off x="37941" y="37941"/>
        <a:ext cx="7572807" cy="1219518"/>
      </dsp:txXfrm>
    </dsp:sp>
    <dsp:sp modelId="{4192D70B-5207-C941-A5E6-CFB640FA8F90}">
      <dsp:nvSpPr>
        <dsp:cNvPr id="0" name=""/>
        <dsp:cNvSpPr/>
      </dsp:nvSpPr>
      <dsp:spPr>
        <a:xfrm>
          <a:off x="791527" y="15113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Thực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hiện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đ</a:t>
          </a:r>
          <a:r>
            <a:rPr lang="vi-VN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ư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ợc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việc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điều chỉnh huyết áp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US" sz="2700" kern="1200" dirty="0" err="1">
              <a:solidFill>
                <a:schemeClr val="accent1">
                  <a:lumMod val="60000"/>
                  <a:lumOff val="40000"/>
                </a:schemeClr>
              </a:solidFill>
            </a:rPr>
            <a:t>và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chỉ định</a:t>
          </a:r>
          <a:r>
            <a:rPr lang="en-US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x-none" sz="27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phẫu thuật trong xuất huyết não</a:t>
          </a:r>
        </a:p>
      </dsp:txBody>
      <dsp:txXfrm>
        <a:off x="829468" y="1549241"/>
        <a:ext cx="7261225" cy="1219518"/>
      </dsp:txXfrm>
    </dsp:sp>
    <dsp:sp modelId="{6677D288-ECE8-3549-8D70-AC8FF980F1AE}">
      <dsp:nvSpPr>
        <dsp:cNvPr id="0" name=""/>
        <dsp:cNvSpPr/>
      </dsp:nvSpPr>
      <dsp:spPr>
        <a:xfrm>
          <a:off x="1583054" y="30226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Thực</a:t>
          </a:r>
          <a:r>
            <a:rPr lang="en-US" sz="2700" kern="1200" dirty="0"/>
            <a:t> </a:t>
          </a:r>
          <a:r>
            <a:rPr lang="en-US" sz="2700" kern="1200" dirty="0" err="1"/>
            <a:t>hiện</a:t>
          </a:r>
          <a:r>
            <a:rPr lang="en-US" sz="2700" kern="1200" dirty="0"/>
            <a:t> </a:t>
          </a:r>
          <a:r>
            <a:rPr lang="en-US" sz="2700" kern="1200" dirty="0" err="1"/>
            <a:t>đ</a:t>
          </a:r>
          <a:r>
            <a:rPr lang="vi-VN" sz="2700" kern="1200" dirty="0"/>
            <a:t>ư</a:t>
          </a:r>
          <a:r>
            <a:rPr lang="en-US" sz="2700" kern="1200" dirty="0" err="1"/>
            <a:t>ợc</a:t>
          </a:r>
          <a:r>
            <a:rPr lang="en-US" sz="2700" kern="1200" dirty="0"/>
            <a:t> </a:t>
          </a:r>
          <a:r>
            <a:rPr lang="en-US" sz="2700" kern="1200" dirty="0" err="1"/>
            <a:t>việc</a:t>
          </a:r>
          <a:r>
            <a:rPr lang="en-US" sz="2700" kern="1200" dirty="0"/>
            <a:t> </a:t>
          </a:r>
          <a:r>
            <a:rPr lang="en-US" sz="2700" kern="1200" dirty="0" err="1"/>
            <a:t>tiếp</a:t>
          </a:r>
          <a:r>
            <a:rPr lang="en-US" sz="2700" kern="1200" dirty="0"/>
            <a:t> </a:t>
          </a:r>
          <a:r>
            <a:rPr lang="en-US" sz="2700" kern="1200" dirty="0" err="1"/>
            <a:t>cận</a:t>
          </a:r>
          <a:r>
            <a:rPr lang="en-US" sz="2700" kern="1200" dirty="0"/>
            <a:t> </a:t>
          </a:r>
          <a:r>
            <a:rPr lang="x-none" sz="2700" kern="1200" dirty="0"/>
            <a:t>chẩn đoán nguyên nhân </a:t>
          </a:r>
          <a:r>
            <a:rPr lang="en-US" sz="2700" kern="1200" dirty="0" err="1"/>
            <a:t>cho</a:t>
          </a:r>
          <a:r>
            <a:rPr lang="en-US" sz="2700" kern="1200" dirty="0"/>
            <a:t> ng</a:t>
          </a:r>
          <a:r>
            <a:rPr lang="vi-VN" sz="2700" kern="1200" dirty="0"/>
            <a:t>ư</a:t>
          </a:r>
          <a:r>
            <a:rPr lang="en-US" sz="2700" kern="1200" dirty="0" err="1"/>
            <a:t>ời</a:t>
          </a:r>
          <a:r>
            <a:rPr lang="en-US" sz="2700" kern="1200" dirty="0"/>
            <a:t> </a:t>
          </a:r>
          <a:r>
            <a:rPr lang="en-US" sz="2700" kern="1200" dirty="0" err="1"/>
            <a:t>bệnh</a:t>
          </a:r>
          <a:r>
            <a:rPr lang="en-US" sz="2700" kern="1200" dirty="0"/>
            <a:t> </a:t>
          </a:r>
          <a:r>
            <a:rPr lang="x-none" sz="2700" kern="1200" dirty="0"/>
            <a:t>xuất huyết não</a:t>
          </a:r>
        </a:p>
      </dsp:txBody>
      <dsp:txXfrm>
        <a:off x="1620995" y="3060541"/>
        <a:ext cx="7261225" cy="1219518"/>
      </dsp:txXfrm>
    </dsp:sp>
    <dsp:sp modelId="{879B217D-7C99-4345-BF6E-7A58D3458C30}">
      <dsp:nvSpPr>
        <dsp:cNvPr id="0" name=""/>
        <dsp:cNvSpPr/>
      </dsp:nvSpPr>
      <dsp:spPr>
        <a:xfrm>
          <a:off x="8128635" y="982345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18087" y="982345"/>
        <a:ext cx="463106" cy="633613"/>
      </dsp:txXfrm>
    </dsp:sp>
    <dsp:sp modelId="{140C53F4-8335-0E46-A628-82BEC943F242}">
      <dsp:nvSpPr>
        <dsp:cNvPr id="0" name=""/>
        <dsp:cNvSpPr/>
      </dsp:nvSpPr>
      <dsp:spPr>
        <a:xfrm>
          <a:off x="8920162" y="2485009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09614" y="2485009"/>
        <a:ext cx="463106" cy="633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F0BAB-E127-2248-BF94-E512C53DCC66}">
      <dsp:nvSpPr>
        <dsp:cNvPr id="0" name=""/>
        <dsp:cNvSpPr/>
      </dsp:nvSpPr>
      <dsp:spPr>
        <a:xfrm>
          <a:off x="0" y="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2700" kern="1200" dirty="0"/>
            <a:t>Thực </a:t>
          </a:r>
          <a:r>
            <a:rPr lang="en-US" sz="2700" kern="1200" dirty="0" err="1"/>
            <a:t>hiện</a:t>
          </a:r>
          <a:r>
            <a:rPr lang="x-none" sz="2700" kern="1200" dirty="0"/>
            <a:t> </a:t>
          </a:r>
          <a:r>
            <a:rPr lang="en-US" sz="2700" kern="1200" dirty="0" err="1"/>
            <a:t>đ</a:t>
          </a:r>
          <a:r>
            <a:rPr lang="vi-VN" sz="2700" kern="1200" dirty="0"/>
            <a:t>ư</a:t>
          </a:r>
          <a:r>
            <a:rPr lang="en-US" sz="2700" kern="1200" dirty="0" err="1"/>
            <a:t>ợc</a:t>
          </a:r>
          <a:r>
            <a:rPr lang="en-US" sz="2700" kern="1200" dirty="0"/>
            <a:t> </a:t>
          </a:r>
          <a:r>
            <a:rPr lang="en-US" sz="2700" kern="1200" dirty="0" err="1"/>
            <a:t>việc</a:t>
          </a:r>
          <a:r>
            <a:rPr lang="en-US" sz="2700" kern="1200" dirty="0"/>
            <a:t> </a:t>
          </a:r>
          <a:r>
            <a:rPr lang="x-none" sz="2700" kern="1200" dirty="0"/>
            <a:t>tiếp cận </a:t>
          </a:r>
          <a:r>
            <a:rPr lang="en-US" sz="2700" kern="1200" dirty="0" err="1"/>
            <a:t>chẩn</a:t>
          </a:r>
          <a:r>
            <a:rPr lang="en-US" sz="2700" kern="1200" dirty="0"/>
            <a:t> </a:t>
          </a:r>
          <a:r>
            <a:rPr lang="en-US" sz="2700" kern="1200" dirty="0" err="1"/>
            <a:t>đoán</a:t>
          </a:r>
          <a:r>
            <a:rPr lang="en-US" sz="2700" kern="1200" dirty="0"/>
            <a:t> </a:t>
          </a:r>
          <a:r>
            <a:rPr lang="en-US" sz="2700" kern="1200" dirty="0" err="1"/>
            <a:t>và</a:t>
          </a:r>
          <a:r>
            <a:rPr lang="en-US" sz="2700" kern="1200" dirty="0"/>
            <a:t> </a:t>
          </a:r>
          <a:r>
            <a:rPr lang="en-US" sz="2700" kern="1200" dirty="0" err="1"/>
            <a:t>cấp</a:t>
          </a:r>
          <a:r>
            <a:rPr lang="en-US" sz="2700" kern="1200" dirty="0"/>
            <a:t> </a:t>
          </a:r>
          <a:r>
            <a:rPr lang="en-US" sz="2700" kern="1200" dirty="0" err="1"/>
            <a:t>cứu</a:t>
          </a:r>
          <a:r>
            <a:rPr lang="en-US" sz="2700" kern="1200" dirty="0"/>
            <a:t> </a:t>
          </a:r>
          <a:r>
            <a:rPr lang="en-US" sz="2700" kern="1200" dirty="0" err="1"/>
            <a:t>một</a:t>
          </a:r>
          <a:r>
            <a:rPr lang="en-US" sz="2700" kern="1200" dirty="0"/>
            <a:t> tr</a:t>
          </a:r>
          <a:r>
            <a:rPr lang="vi-VN" sz="2700" kern="1200" dirty="0"/>
            <a:t>ư</a:t>
          </a:r>
          <a:r>
            <a:rPr lang="en-US" sz="2700" kern="1200" dirty="0" err="1"/>
            <a:t>ờng</a:t>
          </a:r>
          <a:r>
            <a:rPr lang="en-US" sz="2700" kern="1200" dirty="0"/>
            <a:t> </a:t>
          </a:r>
          <a:r>
            <a:rPr lang="en-US" sz="2700" kern="1200" dirty="0" err="1"/>
            <a:t>hợp</a:t>
          </a:r>
          <a:r>
            <a:rPr lang="en-US" sz="2700" kern="1200" dirty="0"/>
            <a:t> </a:t>
          </a:r>
          <a:r>
            <a:rPr lang="x-none" sz="2700" kern="1200" dirty="0"/>
            <a:t>yếu liệt đột ngột</a:t>
          </a:r>
        </a:p>
      </dsp:txBody>
      <dsp:txXfrm>
        <a:off x="37941" y="37941"/>
        <a:ext cx="7572807" cy="1219518"/>
      </dsp:txXfrm>
    </dsp:sp>
    <dsp:sp modelId="{4192D70B-5207-C941-A5E6-CFB640FA8F90}">
      <dsp:nvSpPr>
        <dsp:cNvPr id="0" name=""/>
        <dsp:cNvSpPr/>
      </dsp:nvSpPr>
      <dsp:spPr>
        <a:xfrm>
          <a:off x="791527" y="15113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Thực</a:t>
          </a:r>
          <a:r>
            <a:rPr lang="en-US" sz="2700" kern="1200" dirty="0"/>
            <a:t> </a:t>
          </a:r>
          <a:r>
            <a:rPr lang="en-US" sz="2700" kern="1200" dirty="0" err="1"/>
            <a:t>hiện</a:t>
          </a:r>
          <a:r>
            <a:rPr lang="en-US" sz="2700" kern="1200" dirty="0"/>
            <a:t> </a:t>
          </a:r>
          <a:r>
            <a:rPr lang="en-US" sz="2700" kern="1200" dirty="0" err="1"/>
            <a:t>đ</a:t>
          </a:r>
          <a:r>
            <a:rPr lang="vi-VN" sz="2700" kern="1200" dirty="0"/>
            <a:t>ư</a:t>
          </a:r>
          <a:r>
            <a:rPr lang="en-US" sz="2700" kern="1200" dirty="0" err="1"/>
            <a:t>ợc</a:t>
          </a:r>
          <a:r>
            <a:rPr lang="en-US" sz="2700" kern="1200" dirty="0"/>
            <a:t> </a:t>
          </a:r>
          <a:r>
            <a:rPr lang="en-US" sz="2700" kern="1200" dirty="0" err="1"/>
            <a:t>việc</a:t>
          </a:r>
          <a:r>
            <a:rPr lang="en-US" sz="2700" kern="1200" dirty="0"/>
            <a:t> </a:t>
          </a:r>
          <a:r>
            <a:rPr lang="x-none" sz="2700" kern="1200" dirty="0"/>
            <a:t>điều chỉnh huyết áp</a:t>
          </a:r>
          <a:r>
            <a:rPr lang="en-US" sz="2700" kern="1200" dirty="0"/>
            <a:t> </a:t>
          </a:r>
          <a:r>
            <a:rPr lang="en-US" sz="2700" kern="1200" dirty="0" err="1"/>
            <a:t>và</a:t>
          </a:r>
          <a:r>
            <a:rPr lang="x-none" sz="2700" kern="1200" dirty="0"/>
            <a:t> chỉ định</a:t>
          </a:r>
          <a:r>
            <a:rPr lang="en-US" sz="2700" kern="1200" dirty="0"/>
            <a:t> </a:t>
          </a:r>
          <a:r>
            <a:rPr lang="x-none" sz="2700" kern="1200" dirty="0"/>
            <a:t>phẫu thuật trong xuất huyết não</a:t>
          </a:r>
        </a:p>
      </dsp:txBody>
      <dsp:txXfrm>
        <a:off x="829468" y="1549241"/>
        <a:ext cx="7261225" cy="1219518"/>
      </dsp:txXfrm>
    </dsp:sp>
    <dsp:sp modelId="{6677D288-ECE8-3549-8D70-AC8FF980F1AE}">
      <dsp:nvSpPr>
        <dsp:cNvPr id="0" name=""/>
        <dsp:cNvSpPr/>
      </dsp:nvSpPr>
      <dsp:spPr>
        <a:xfrm>
          <a:off x="1583054" y="3022600"/>
          <a:ext cx="8970645" cy="129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Thực</a:t>
          </a:r>
          <a:r>
            <a:rPr lang="en-US" sz="2700" kern="1200" dirty="0"/>
            <a:t> </a:t>
          </a:r>
          <a:r>
            <a:rPr lang="en-US" sz="2700" kern="1200" dirty="0" err="1"/>
            <a:t>hiện</a:t>
          </a:r>
          <a:r>
            <a:rPr lang="en-US" sz="2700" kern="1200" dirty="0"/>
            <a:t> </a:t>
          </a:r>
          <a:r>
            <a:rPr lang="en-US" sz="2700" kern="1200" dirty="0" err="1"/>
            <a:t>đ</a:t>
          </a:r>
          <a:r>
            <a:rPr lang="vi-VN" sz="2700" kern="1200" dirty="0"/>
            <a:t>ư</a:t>
          </a:r>
          <a:r>
            <a:rPr lang="en-US" sz="2700" kern="1200" dirty="0" err="1"/>
            <a:t>ợc</a:t>
          </a:r>
          <a:r>
            <a:rPr lang="en-US" sz="2700" kern="1200" dirty="0"/>
            <a:t> </a:t>
          </a:r>
          <a:r>
            <a:rPr lang="en-US" sz="2700" kern="1200" dirty="0" err="1"/>
            <a:t>việc</a:t>
          </a:r>
          <a:r>
            <a:rPr lang="en-US" sz="2700" kern="1200" dirty="0"/>
            <a:t> </a:t>
          </a:r>
          <a:r>
            <a:rPr lang="en-US" sz="2700" kern="1200" dirty="0" err="1"/>
            <a:t>tiếp</a:t>
          </a:r>
          <a:r>
            <a:rPr lang="en-US" sz="2700" kern="1200" dirty="0"/>
            <a:t> </a:t>
          </a:r>
          <a:r>
            <a:rPr lang="en-US" sz="2700" kern="1200" dirty="0" err="1"/>
            <a:t>cận</a:t>
          </a:r>
          <a:r>
            <a:rPr lang="en-US" sz="2700" kern="1200" dirty="0"/>
            <a:t> </a:t>
          </a:r>
          <a:r>
            <a:rPr lang="x-none" sz="2700" kern="1200" dirty="0"/>
            <a:t>chẩn đoán nguyên nhân </a:t>
          </a:r>
          <a:r>
            <a:rPr lang="en-US" sz="2700" kern="1200" dirty="0" err="1"/>
            <a:t>cho</a:t>
          </a:r>
          <a:r>
            <a:rPr lang="en-US" sz="2700" kern="1200" dirty="0"/>
            <a:t> ng</a:t>
          </a:r>
          <a:r>
            <a:rPr lang="vi-VN" sz="2700" kern="1200" dirty="0"/>
            <a:t>ư</a:t>
          </a:r>
          <a:r>
            <a:rPr lang="en-US" sz="2700" kern="1200" dirty="0" err="1"/>
            <a:t>ời</a:t>
          </a:r>
          <a:r>
            <a:rPr lang="en-US" sz="2700" kern="1200" dirty="0"/>
            <a:t> </a:t>
          </a:r>
          <a:r>
            <a:rPr lang="en-US" sz="2700" kern="1200" dirty="0" err="1"/>
            <a:t>bệnh</a:t>
          </a:r>
          <a:r>
            <a:rPr lang="en-US" sz="2700" kern="1200" dirty="0"/>
            <a:t> </a:t>
          </a:r>
          <a:r>
            <a:rPr lang="x-none" sz="2700" kern="1200" dirty="0"/>
            <a:t>xuất huyết não</a:t>
          </a:r>
        </a:p>
      </dsp:txBody>
      <dsp:txXfrm>
        <a:off x="1620995" y="3060541"/>
        <a:ext cx="7261225" cy="1219518"/>
      </dsp:txXfrm>
    </dsp:sp>
    <dsp:sp modelId="{879B217D-7C99-4345-BF6E-7A58D3458C30}">
      <dsp:nvSpPr>
        <dsp:cNvPr id="0" name=""/>
        <dsp:cNvSpPr/>
      </dsp:nvSpPr>
      <dsp:spPr>
        <a:xfrm>
          <a:off x="8128635" y="982345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18087" y="982345"/>
        <a:ext cx="463106" cy="633613"/>
      </dsp:txXfrm>
    </dsp:sp>
    <dsp:sp modelId="{140C53F4-8335-0E46-A628-82BEC943F242}">
      <dsp:nvSpPr>
        <dsp:cNvPr id="0" name=""/>
        <dsp:cNvSpPr/>
      </dsp:nvSpPr>
      <dsp:spPr>
        <a:xfrm>
          <a:off x="8920162" y="2485009"/>
          <a:ext cx="842010" cy="84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09614" y="2485009"/>
        <a:ext cx="463106" cy="633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616B9-07A6-4044-A242-5DDC698AB3E6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A35DB-241D-AC41-AAAD-838843C18C5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418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5283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nặng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thì k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thì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kèm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bèo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cũng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kèm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chân).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18483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sọ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còn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4,5h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nội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6h (CT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tốt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MRI)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Sau 6h thì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9985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42345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với xuất huyết não: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 cứu là HA 110 – 139 thì khi dung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hạ áp sẽ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 cải thiện, 140 – 179 thì nên dùng.</a:t>
            </a:r>
            <a:endParaRPr lang="vi-V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A8B5A-B01E-0941-9FEE-56F7471937D6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8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VLTL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nào,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thì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2-3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còn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thì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sớm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4024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96627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Mỗi nhóm thảo luận một câu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299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129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Đột </a:t>
            </a:r>
            <a:r>
              <a:rPr lang="en-US" dirty="0" err="1"/>
              <a:t>quỵ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: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cơn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mới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do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não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huỷ</a:t>
            </a:r>
            <a:r>
              <a:rPr lang="en-US" dirty="0"/>
              <a:t> myeline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huyết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Migraine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: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choán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sọ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 </a:t>
            </a:r>
            <a:r>
              <a:rPr lang="en-US" dirty="0" err="1"/>
              <a:t>não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não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mạn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), </a:t>
            </a:r>
            <a:r>
              <a:rPr lang="en-US" err="1"/>
              <a:t>giả</a:t>
            </a:r>
            <a:r>
              <a:rPr lang="en-US"/>
              <a:t> bệnh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050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(vui lòng chú ý đến u não gây xuất huyết ấy, nhưng diễn tiến của nó cũng k quá đột ngột đến vậy), còn bệnh hủy myelin thì cần có time nha.</a:t>
            </a:r>
            <a:endParaRPr lang="vi-VN" sz="1200" b="1" i="1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581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 tới bệnh sử tiền căn, loại trừ được chấn thương, động kinh, loại trừ nhóm nguyên nhân ngoại biên (vì nói khó thì phải ở não rồi đó)</a:t>
            </a:r>
            <a:endParaRPr lang="vi-V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284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Lướt nhanh, vẫn giữ các vị trí trung ương, do BN không có bất thường dây sọ; triệu chứng nói đớ nếu rõ có thể loại trừ tổn </a:t>
            </a:r>
            <a:r>
              <a:rPr lang="x-none"/>
              <a:t>thương tuỷ</a:t>
            </a:r>
            <a:r>
              <a:rPr lang="en-US"/>
              <a:t>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254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co </a:t>
            </a:r>
            <a:r>
              <a:rPr lang="en-US" dirty="0" err="1"/>
              <a:t>giật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ngã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quỵ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XN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: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huyết</a:t>
            </a:r>
            <a:endParaRPr lang="x-none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360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8509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 người trẻ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vì nhóm ng trẻ sẽ có ytnc và nguyên nhân khác vs ng già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35DB-241D-AC41-AAAD-838843C18C5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737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049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430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145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1788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0295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826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848510"/>
            <a:ext cx="10554574" cy="4317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34626" y="6345919"/>
            <a:ext cx="1343706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14" y="6345919"/>
            <a:ext cx="8644320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331" y="6220445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915B85A-8364-3145-AEB8-458084B1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24912E4-2379-EA4E-B574-0A32E3E6B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5300" y="392255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5185873" cy="41928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848510"/>
            <a:ext cx="5194583" cy="419285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62978" y="6302097"/>
            <a:ext cx="1343706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866" y="6302097"/>
            <a:ext cx="8644320" cy="365125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6683" y="6176623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6BDC1651-A9C3-F34A-8AC0-533773B07312}"/>
              </a:ext>
            </a:extLst>
          </p:cNvPr>
          <p:cNvSpPr/>
          <p:nvPr userDrawn="1"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2EDAA5-22B2-DF49-A9C2-15E4BD8F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8CAE8BD-0A11-BB43-8609-7B1AA6C43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1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75584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528956"/>
            <a:ext cx="5189856" cy="35124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75584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528956"/>
            <a:ext cx="5194583" cy="35124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34626" y="6264504"/>
            <a:ext cx="1343706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1514" y="6264504"/>
            <a:ext cx="8644320" cy="365125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78331" y="6139030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021779E-E2C3-3047-A465-44B30F882B9B}"/>
              </a:ext>
            </a:extLst>
          </p:cNvPr>
          <p:cNvSpPr/>
          <p:nvPr userDrawn="1"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51ABAE-6A59-1B4B-AAAF-84524083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3D6882E-1968-444E-8680-874ACD474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6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346349" y="6256460"/>
            <a:ext cx="1343706" cy="318326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237" y="6256460"/>
            <a:ext cx="8644320" cy="318326"/>
          </a:xfr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90054" y="6147068"/>
            <a:ext cx="1062155" cy="427718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C7E8CFC-B1A4-9B43-A6FE-62F27D689584}"/>
              </a:ext>
            </a:extLst>
          </p:cNvPr>
          <p:cNvSpPr/>
          <p:nvPr userDrawn="1"/>
        </p:nvSpPr>
        <p:spPr bwMode="auto">
          <a:xfrm>
            <a:off x="0" y="0"/>
            <a:ext cx="12192000" cy="18485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25DA61-F693-6949-AE11-462821EC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38147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4043BD0-C69E-3642-917D-755AE4601E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128" y="283214"/>
            <a:ext cx="1080316" cy="1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731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9839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407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1711569"/>
            <a:ext cx="10563285" cy="41472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F0AD42F-4A22-F14A-89EF-FE7737BD4C5B}" type="datetimeFigureOut">
              <a:rPr lang="x-none" smtClean="0"/>
              <a:t>11/11/2021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8DB7177-577B-8845-BCB2-D932EDE26C6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148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F305-A3E3-9145-B2C1-170041616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7724399" cy="2971051"/>
          </a:xfrm>
        </p:spPr>
        <p:txBody>
          <a:bodyPr>
            <a:normAutofit/>
          </a:bodyPr>
          <a:lstStyle/>
          <a:p>
            <a:r>
              <a:rPr lang="x-none" sz="6000" dirty="0"/>
              <a:t>Ca lâm sàng </a:t>
            </a:r>
            <a:br>
              <a:rPr lang="x-none" sz="6000" dirty="0"/>
            </a:br>
            <a:r>
              <a:rPr lang="x-none" sz="6000" dirty="0"/>
              <a:t>	liệt nửa người - 2</a:t>
            </a:r>
            <a:br>
              <a:rPr lang="en-US" sz="6000" dirty="0"/>
            </a:br>
            <a:r>
              <a:rPr lang="en-US" sz="6000" dirty="0"/>
              <a:t>(</a:t>
            </a:r>
            <a:r>
              <a:rPr lang="x-none" sz="6000" dirty="0"/>
              <a:t>xuất huyết não)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428B5-8BFA-2C41-8B6A-11DAE12FE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823" y="5154048"/>
            <a:ext cx="10572000" cy="1434746"/>
          </a:xfrm>
        </p:spPr>
        <p:txBody>
          <a:bodyPr>
            <a:normAutofit/>
          </a:bodyPr>
          <a:lstStyle/>
          <a:p>
            <a:r>
              <a:rPr lang="x-none" sz="2400" dirty="0"/>
              <a:t>TS BS Nguyễn Bá Thắng; ThS BS Ngô Minh Triết</a:t>
            </a:r>
          </a:p>
          <a:p>
            <a:r>
              <a:rPr lang="x-none" sz="2400" dirty="0"/>
              <a:t>Bô môn Thần Kinh ĐHYD TPHCM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22B74A2-CD4F-E842-976A-22EEFEAF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600" y="1695799"/>
            <a:ext cx="2724399" cy="2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17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05360-E046-8442-95D1-B8F652AD1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x-none" dirty="0"/>
              <a:t>Thảo luận rút gọn giả thuyết chẩn đoán sau khi có thông tin bệnh sử.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C87769-2129-C949-9CDB-409BAEF1A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x-none" dirty="0"/>
              <a:t>Kết quả</a:t>
            </a:r>
          </a:p>
          <a:p>
            <a:pPr lvl="1"/>
            <a:r>
              <a:rPr lang="x-none" dirty="0"/>
              <a:t>Đột quỵ</a:t>
            </a:r>
          </a:p>
          <a:p>
            <a:pPr lvl="1"/>
            <a:r>
              <a:rPr lang="x-none" dirty="0"/>
              <a:t>Cần loại trừ: Hạ đường huyết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C9297-1BAC-3F47-B577-1AEC95DE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16" y="338147"/>
            <a:ext cx="9882982" cy="970450"/>
          </a:xfrm>
        </p:spPr>
        <p:txBody>
          <a:bodyPr/>
          <a:lstStyle/>
          <a:p>
            <a:r>
              <a:rPr lang="x-none" dirty="0"/>
              <a:t>Giả thuyết chẩn đoán còn lại là gì?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6472DE7-C54A-F641-B605-0B4512E9DF2D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85420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3CDA-4D44-E846-92F5-DFA6E6E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16" y="338147"/>
            <a:ext cx="9882982" cy="970450"/>
          </a:xfrm>
        </p:spPr>
        <p:txBody>
          <a:bodyPr/>
          <a:lstStyle/>
          <a:p>
            <a:r>
              <a:rPr lang="x-none" dirty="0"/>
              <a:t>Khám thực thể (lúc vào CC – 13h30p)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0E905-A84E-6341-B3A2-C9198D7E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6181694" cy="4317827"/>
          </a:xfrm>
        </p:spPr>
        <p:txBody>
          <a:bodyPr>
            <a:normAutofit fontScale="62500" lnSpcReduction="20000"/>
          </a:bodyPr>
          <a:lstStyle/>
          <a:p>
            <a:r>
              <a:rPr lang="x-none" dirty="0"/>
              <a:t>Khám tổng quát</a:t>
            </a:r>
          </a:p>
          <a:p>
            <a:pPr lvl="1"/>
            <a:r>
              <a:rPr lang="x-none" dirty="0"/>
              <a:t>Bn tỉnh, tiếp xúc tốt</a:t>
            </a:r>
          </a:p>
          <a:p>
            <a:pPr lvl="1"/>
            <a:r>
              <a:rPr lang="x-none" dirty="0"/>
              <a:t>Sinh hiệu : mạch 80 l/p, HA 140/85 mmHg</a:t>
            </a:r>
          </a:p>
          <a:p>
            <a:r>
              <a:rPr lang="x-none" dirty="0"/>
              <a:t>Khám thần kinh</a:t>
            </a:r>
          </a:p>
          <a:p>
            <a:pPr lvl="1"/>
            <a:r>
              <a:rPr lang="x-none" dirty="0"/>
              <a:t>Đồng tử 2,5 mm đều 2 bên, PXAS (+)</a:t>
            </a:r>
          </a:p>
          <a:p>
            <a:pPr lvl="1"/>
            <a:r>
              <a:rPr lang="x-none" dirty="0"/>
              <a:t>Không bán manh</a:t>
            </a:r>
          </a:p>
          <a:p>
            <a:pPr lvl="1"/>
            <a:r>
              <a:rPr lang="x-none" dirty="0"/>
              <a:t>Vận nhãn bình thường, Không sụp mi</a:t>
            </a:r>
          </a:p>
          <a:p>
            <a:pPr lvl="1"/>
            <a:r>
              <a:rPr lang="x-none" dirty="0"/>
              <a:t>Dysarthria</a:t>
            </a:r>
          </a:p>
          <a:p>
            <a:pPr lvl="1"/>
            <a:r>
              <a:rPr lang="en-US" dirty="0"/>
              <a:t>M</a:t>
            </a:r>
            <a:r>
              <a:rPr lang="x-none" dirty="0"/>
              <a:t>ờ nếm mũi má bên (T), nhân trung lệch nhẹ sang phải, còn nếp nhăn trán, </a:t>
            </a:r>
          </a:p>
          <a:p>
            <a:pPr lvl="1"/>
            <a:r>
              <a:rPr lang="x-none" dirty="0"/>
              <a:t>Sức cơ tay-chân (T) 4/5, tay-chân (P) 5/5</a:t>
            </a:r>
          </a:p>
          <a:p>
            <a:pPr lvl="1"/>
            <a:r>
              <a:rPr lang="x-none" dirty="0"/>
              <a:t>Phản xạ gân cơ tứ chi 2+</a:t>
            </a:r>
          </a:p>
          <a:p>
            <a:pPr lvl="1"/>
            <a:r>
              <a:rPr lang="x-none" dirty="0"/>
              <a:t>Babinski (+) T, PX da bụng T (-)</a:t>
            </a:r>
          </a:p>
          <a:p>
            <a:pPr lvl="1"/>
            <a:r>
              <a:rPr lang="x-none" dirty="0"/>
              <a:t>Cổ mềm, Kernig (-)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D7CBBA-F3A1-D94E-893F-0F24DB6A60FA}"/>
              </a:ext>
            </a:extLst>
          </p:cNvPr>
          <p:cNvGrpSpPr/>
          <p:nvPr/>
        </p:nvGrpSpPr>
        <p:grpSpPr>
          <a:xfrm>
            <a:off x="7000406" y="1806166"/>
            <a:ext cx="4786326" cy="4713687"/>
            <a:chOff x="7000406" y="1806166"/>
            <a:chExt cx="4786326" cy="47136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CD4F03-4C9D-5B4A-93F6-0C400E74C351}"/>
                </a:ext>
              </a:extLst>
            </p:cNvPr>
            <p:cNvGrpSpPr/>
            <p:nvPr/>
          </p:nvGrpSpPr>
          <p:grpSpPr>
            <a:xfrm>
              <a:off x="7000406" y="1806166"/>
              <a:ext cx="4786326" cy="4713687"/>
              <a:chOff x="7000406" y="1806166"/>
              <a:chExt cx="4786326" cy="471368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A683044-987D-1945-A5E5-25E5ADDBA72B}"/>
                  </a:ext>
                </a:extLst>
              </p:cNvPr>
              <p:cNvGrpSpPr/>
              <p:nvPr/>
            </p:nvGrpSpPr>
            <p:grpSpPr>
              <a:xfrm>
                <a:off x="7011532" y="2044948"/>
                <a:ext cx="4775200" cy="4394200"/>
                <a:chOff x="6606798" y="1968431"/>
                <a:chExt cx="4775200" cy="4394200"/>
              </a:xfrm>
            </p:grpSpPr>
            <p:pic>
              <p:nvPicPr>
                <p:cNvPr id="1028" name="Picture 4" descr="HE_4591] Reflex Tester Circuit Free Diagram">
                  <a:extLst>
                    <a:ext uri="{FF2B5EF4-FFF2-40B4-BE49-F238E27FC236}">
                      <a16:creationId xmlns:a16="http://schemas.microsoft.com/office/drawing/2014/main" id="{4D2D6C00-A0F6-404E-BD3D-B96A9D2F92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6798" y="1968431"/>
                  <a:ext cx="4775200" cy="4394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3B346CB-EEDF-1142-9DC4-80880A55CE79}"/>
                    </a:ext>
                  </a:extLst>
                </p:cNvPr>
                <p:cNvSpPr/>
                <p:nvPr/>
              </p:nvSpPr>
              <p:spPr>
                <a:xfrm>
                  <a:off x="9578715" y="3252866"/>
                  <a:ext cx="1803283" cy="15289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718EC-A889-3147-ABC5-55EB8D334EE6}"/>
                  </a:ext>
                </a:extLst>
              </p:cNvPr>
              <p:cNvSpPr txBox="1"/>
              <p:nvPr/>
            </p:nvSpPr>
            <p:spPr>
              <a:xfrm>
                <a:off x="7000406" y="1820097"/>
                <a:ext cx="419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dirty="0"/>
                  <a:t>P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A4B1E2-72C9-154C-89CC-A99001601F1C}"/>
                  </a:ext>
                </a:extLst>
              </p:cNvPr>
              <p:cNvSpPr txBox="1"/>
              <p:nvPr/>
            </p:nvSpPr>
            <p:spPr>
              <a:xfrm>
                <a:off x="9773586" y="1806166"/>
                <a:ext cx="419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dirty="0"/>
                  <a:t>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1D2E7B-881C-F147-9654-35A26F0548DC}"/>
                  </a:ext>
                </a:extLst>
              </p:cNvPr>
              <p:cNvSpPr txBox="1"/>
              <p:nvPr/>
            </p:nvSpPr>
            <p:spPr>
              <a:xfrm>
                <a:off x="7270229" y="2564647"/>
                <a:ext cx="2848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0F68F-3D82-5E46-B849-DECF583CBAC9}"/>
                  </a:ext>
                </a:extLst>
              </p:cNvPr>
              <p:cNvSpPr txBox="1"/>
              <p:nvPr/>
            </p:nvSpPr>
            <p:spPr>
              <a:xfrm>
                <a:off x="7794885" y="2962010"/>
                <a:ext cx="2848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A471D7-AB51-4745-BB26-0ADE18AEF3BD}"/>
                  </a:ext>
                </a:extLst>
              </p:cNvPr>
              <p:cNvSpPr txBox="1"/>
              <p:nvPr/>
            </p:nvSpPr>
            <p:spPr>
              <a:xfrm>
                <a:off x="7959777" y="3441967"/>
                <a:ext cx="2848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DD0528-CC93-3E44-A503-275E21F4A644}"/>
                  </a:ext>
                </a:extLst>
              </p:cNvPr>
              <p:cNvSpPr txBox="1"/>
              <p:nvPr/>
            </p:nvSpPr>
            <p:spPr>
              <a:xfrm>
                <a:off x="9179841" y="3426977"/>
                <a:ext cx="42885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044AB9-16E7-5E47-9F18-CB39C5407CDE}"/>
                  </a:ext>
                </a:extLst>
              </p:cNvPr>
              <p:cNvSpPr txBox="1"/>
              <p:nvPr/>
            </p:nvSpPr>
            <p:spPr>
              <a:xfrm>
                <a:off x="9196765" y="2947020"/>
                <a:ext cx="28288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D832EC-9B63-E641-AEFB-8EECB00E6EDD}"/>
                  </a:ext>
                </a:extLst>
              </p:cNvPr>
              <p:cNvSpPr txBox="1"/>
              <p:nvPr/>
            </p:nvSpPr>
            <p:spPr>
              <a:xfrm>
                <a:off x="9638675" y="2557920"/>
                <a:ext cx="41972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ADEFC-F184-0541-BCF1-33E7F5FC2F9B}"/>
                  </a:ext>
                </a:extLst>
              </p:cNvPr>
              <p:cNvSpPr txBox="1"/>
              <p:nvPr/>
            </p:nvSpPr>
            <p:spPr>
              <a:xfrm>
                <a:off x="9479646" y="4933062"/>
                <a:ext cx="57875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E955B-628D-F548-B7D4-151106FC8C8C}"/>
                  </a:ext>
                </a:extLst>
              </p:cNvPr>
              <p:cNvSpPr txBox="1"/>
              <p:nvPr/>
            </p:nvSpPr>
            <p:spPr>
              <a:xfrm>
                <a:off x="8102184" y="5905894"/>
                <a:ext cx="2848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5B82-7322-1040-A99D-05BAB48440E5}"/>
                  </a:ext>
                </a:extLst>
              </p:cNvPr>
              <p:cNvSpPr txBox="1"/>
              <p:nvPr/>
            </p:nvSpPr>
            <p:spPr>
              <a:xfrm>
                <a:off x="8875473" y="5905895"/>
                <a:ext cx="38125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1C57C4-F9F5-5B48-9D40-0D08E2842C5F}"/>
                  </a:ext>
                </a:extLst>
              </p:cNvPr>
              <p:cNvSpPr txBox="1"/>
              <p:nvPr/>
            </p:nvSpPr>
            <p:spPr>
              <a:xfrm>
                <a:off x="7652478" y="4903081"/>
                <a:ext cx="2848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++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80C162-F3D1-6943-91CF-237FE001A490}"/>
                  </a:ext>
                </a:extLst>
              </p:cNvPr>
              <p:cNvSpPr txBox="1"/>
              <p:nvPr/>
            </p:nvSpPr>
            <p:spPr>
              <a:xfrm>
                <a:off x="8752918" y="3554873"/>
                <a:ext cx="381251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x-none" dirty="0"/>
                  <a:t> -</a:t>
                </a:r>
              </a:p>
              <a:p>
                <a:r>
                  <a:rPr lang="x-none" dirty="0"/>
                  <a:t> -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5D03E2-35E9-454E-8729-D28D0E5DB436}"/>
                  </a:ext>
                </a:extLst>
              </p:cNvPr>
              <p:cNvSpPr txBox="1"/>
              <p:nvPr/>
            </p:nvSpPr>
            <p:spPr>
              <a:xfrm>
                <a:off x="9848537" y="5965855"/>
                <a:ext cx="578754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x-none" dirty="0"/>
              </a:p>
              <a:p>
                <a:endParaRPr lang="x-none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5C59BB2-4B80-BE46-AEDA-C0D2F3CF303B}"/>
                  </a:ext>
                </a:extLst>
              </p:cNvPr>
              <p:cNvCxnSpPr/>
              <p:nvPr/>
            </p:nvCxnSpPr>
            <p:spPr>
              <a:xfrm flipV="1">
                <a:off x="9983448" y="6112834"/>
                <a:ext cx="0" cy="26656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5D852E-9045-B144-90D5-F3C82B123EAB}"/>
                </a:ext>
              </a:extLst>
            </p:cNvPr>
            <p:cNvSpPr txBox="1"/>
            <p:nvPr/>
          </p:nvSpPr>
          <p:spPr>
            <a:xfrm>
              <a:off x="7058434" y="3416373"/>
              <a:ext cx="4197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x-none" dirty="0"/>
                <a:t>5/5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5CE6B7-2F23-E54E-9AEA-589819058560}"/>
                </a:ext>
              </a:extLst>
            </p:cNvPr>
            <p:cNvSpPr txBox="1"/>
            <p:nvPr/>
          </p:nvSpPr>
          <p:spPr>
            <a:xfrm>
              <a:off x="7011532" y="5077352"/>
              <a:ext cx="4197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x-none" dirty="0"/>
                <a:t>5/5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67A91D-7075-124C-B811-69D80B2030BF}"/>
                </a:ext>
              </a:extLst>
            </p:cNvPr>
            <p:cNvSpPr txBox="1"/>
            <p:nvPr/>
          </p:nvSpPr>
          <p:spPr>
            <a:xfrm>
              <a:off x="9972323" y="3404584"/>
              <a:ext cx="4197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x-none" dirty="0"/>
                <a:t>4/5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24B302-6431-F84A-8593-5CF12DA58DF1}"/>
                </a:ext>
              </a:extLst>
            </p:cNvPr>
            <p:cNvSpPr txBox="1"/>
            <p:nvPr/>
          </p:nvSpPr>
          <p:spPr>
            <a:xfrm>
              <a:off x="9928052" y="5182181"/>
              <a:ext cx="4197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x-none" dirty="0"/>
                <a:t>4/5</a:t>
              </a:r>
            </a:p>
          </p:txBody>
        </p:sp>
      </p:grpSp>
      <p:sp>
        <p:nvSpPr>
          <p:cNvPr id="31" name="Hexagon 30">
            <a:extLst>
              <a:ext uri="{FF2B5EF4-FFF2-40B4-BE49-F238E27FC236}">
                <a16:creationId xmlns:a16="http://schemas.microsoft.com/office/drawing/2014/main" id="{09750F70-5CEE-804D-865A-408E54939EE5}"/>
              </a:ext>
            </a:extLst>
          </p:cNvPr>
          <p:cNvSpPr/>
          <p:nvPr/>
        </p:nvSpPr>
        <p:spPr>
          <a:xfrm>
            <a:off x="185075" y="44753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Bệnh án</a:t>
            </a:r>
          </a:p>
        </p:txBody>
      </p:sp>
    </p:spTree>
    <p:extLst>
      <p:ext uri="{BB962C8B-B14F-4D97-AF65-F5344CB8AC3E}">
        <p14:creationId xmlns:p14="http://schemas.microsoft.com/office/powerpoint/2010/main" val="226963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8A24-3F56-6945-B1AC-D34DFD2F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956" y="338147"/>
            <a:ext cx="9793041" cy="970450"/>
          </a:xfrm>
        </p:spPr>
        <p:txBody>
          <a:bodyPr/>
          <a:lstStyle/>
          <a:p>
            <a:r>
              <a:rPr lang="x-none" dirty="0"/>
              <a:t>Tóm tắt bệnh 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4E79-2021-3E43-90A2-D4025828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90" y="1943187"/>
            <a:ext cx="7841015" cy="4317827"/>
          </a:xfrm>
        </p:spPr>
        <p:txBody>
          <a:bodyPr>
            <a:normAutofit fontScale="92500" lnSpcReduction="20000"/>
          </a:bodyPr>
          <a:lstStyle/>
          <a:p>
            <a:r>
              <a:rPr lang="x-none" dirty="0"/>
              <a:t>Bệnh nhân nam, 37 tuổi, nhập viện vì yếu nửa người trái, khởi phát đột ngột, vào giờ thứ 3 của bệnh, ghi nhận các biểu hiện:</a:t>
            </a:r>
          </a:p>
          <a:p>
            <a:pPr lvl="1"/>
            <a:r>
              <a:rPr lang="x-none" dirty="0"/>
              <a:t>Tỉnh, không bán manh, huyết áp 140/90 mmHg</a:t>
            </a:r>
          </a:p>
          <a:p>
            <a:pPr lvl="1"/>
            <a:r>
              <a:rPr lang="x-none" dirty="0"/>
              <a:t>Yếu VII trung ương trái</a:t>
            </a:r>
          </a:p>
          <a:p>
            <a:pPr lvl="1"/>
            <a:r>
              <a:rPr lang="x-none" dirty="0"/>
              <a:t>Dysarthria</a:t>
            </a:r>
          </a:p>
          <a:p>
            <a:pPr lvl="1"/>
            <a:r>
              <a:rPr lang="x-none" dirty="0"/>
              <a:t>Yếu nửa người trái, sức cơ 4/5</a:t>
            </a:r>
          </a:p>
          <a:p>
            <a:pPr lvl="1"/>
            <a:r>
              <a:rPr lang="x-none" dirty="0"/>
              <a:t>Babinski (+) T</a:t>
            </a:r>
          </a:p>
          <a:p>
            <a:pPr lvl="1"/>
            <a:r>
              <a:rPr lang="x-none" dirty="0"/>
              <a:t>PX da bụng T (-)</a:t>
            </a:r>
          </a:p>
          <a:p>
            <a:r>
              <a:rPr lang="x-none" dirty="0"/>
              <a:t>Không ghi nhận tiền căn THA, ĐTĐ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C86FB2-8445-E542-8F4D-D8745A34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706" y="2019301"/>
            <a:ext cx="3175000" cy="4165600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52756380-5CAB-A146-A5B8-9AD8E9A9E3E6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14058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289C-17F3-8741-9E4C-0F53B934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996" y="338147"/>
            <a:ext cx="9853001" cy="970450"/>
          </a:xfrm>
        </p:spPr>
        <p:txBody>
          <a:bodyPr/>
          <a:lstStyle/>
          <a:p>
            <a:r>
              <a:rPr lang="x-none" dirty="0"/>
              <a:t>Đặt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C47A-E0EF-6543-A6D1-D4773A19D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Liệt nửa người trái đột ngột </a:t>
            </a:r>
            <a:r>
              <a:rPr lang="x-none" dirty="0">
                <a:solidFill>
                  <a:srgbClr val="FF0000"/>
                </a:solidFill>
              </a:rPr>
              <a:t>ở người trẻ</a:t>
            </a:r>
            <a:r>
              <a:rPr lang="x-none" dirty="0"/>
              <a:t>, giờ thứ 3</a:t>
            </a:r>
          </a:p>
          <a:p>
            <a:r>
              <a:rPr lang="x-none" dirty="0"/>
              <a:t>Không tiền căn tăng huyết áp, đái tháo đường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151FD0-E4DA-344A-AAC5-7236F42085A8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113002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5A71-6B0A-E847-9638-2F05E75F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06" y="338147"/>
            <a:ext cx="9867991" cy="970450"/>
          </a:xfrm>
        </p:spPr>
        <p:txBody>
          <a:bodyPr/>
          <a:lstStyle/>
          <a:p>
            <a:r>
              <a:rPr lang="x-none" dirty="0"/>
              <a:t>Chẩn đoán định khu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3C70-19AC-084E-8FB6-26707129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x-none" dirty="0"/>
              <a:t>Xác nhận trung ương: yếu nửa người, yếu VII TW, dấu Babinski, mất PX da bụng</a:t>
            </a:r>
          </a:p>
          <a:p>
            <a:r>
              <a:rPr lang="x-none" dirty="0"/>
              <a:t>Vị trí cụ thể</a:t>
            </a:r>
          </a:p>
          <a:p>
            <a:pPr lvl="1"/>
            <a:r>
              <a:rPr lang="x-none" dirty="0"/>
              <a:t>Có liệt VII TW: tổn thương cầu não cao, trung não, bao trong, vỏ não vận động (P)</a:t>
            </a:r>
          </a:p>
          <a:p>
            <a:pPr lvl="1"/>
            <a:r>
              <a:rPr lang="x-none" dirty="0"/>
              <a:t>Không có liệt dây sọ khác, BN yếu tay chân và mặt nhẹ, đồng đều </a:t>
            </a:r>
            <a:r>
              <a:rPr lang="x-none" dirty="0">
                <a:sym typeface="Wingdings" pitchFamily="2" charset="2"/>
              </a:rPr>
              <a:t> </a:t>
            </a:r>
            <a:r>
              <a:rPr lang="x-none" dirty="0"/>
              <a:t>tổn thương lân cận bao</a:t>
            </a:r>
            <a:r>
              <a:rPr lang="en-US" dirty="0"/>
              <a:t> </a:t>
            </a:r>
            <a:r>
              <a:rPr lang="en-US" dirty="0" err="1"/>
              <a:t>trong</a:t>
            </a:r>
            <a:endParaRPr lang="en-US" dirty="0"/>
          </a:p>
          <a:p>
            <a:pPr lvl="2"/>
            <a:r>
              <a:rPr lang="en-US" dirty="0" err="1"/>
              <a:t>Ủng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: </a:t>
            </a:r>
            <a:r>
              <a:rPr lang="x-none" dirty="0"/>
              <a:t>không rối loạn chức năng cao cấp (liên quan vỏ não)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CCDA4690-323F-5D48-B7FC-E228A2CEAC13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4231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F3F8-B5CC-434E-9D57-6395E7B4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16" y="338147"/>
            <a:ext cx="9173981" cy="970450"/>
          </a:xfrm>
        </p:spPr>
        <p:txBody>
          <a:bodyPr/>
          <a:lstStyle/>
          <a:p>
            <a:r>
              <a:rPr lang="x-none" dirty="0"/>
              <a:t>Chẩn đoán và chẩn đoán phân biệt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27E8-DB98-6B42-839B-CAAAA2DA8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Chẩn đoán hàng đầu: đột quỵ cấp</a:t>
            </a:r>
          </a:p>
          <a:p>
            <a:pPr lvl="1"/>
            <a:r>
              <a:rPr lang="x-none" dirty="0"/>
              <a:t>Loại trừ xuất huyết dưới nhện (BN biểu hiện chính là dấu định vị, không phải là đau đầu và dấu màng não)</a:t>
            </a:r>
          </a:p>
          <a:p>
            <a:pPr lvl="1"/>
            <a:r>
              <a:rPr lang="x-none" dirty="0"/>
              <a:t>Xuất huyết hay thiếu máu cục bộ: cần hình ảnh học</a:t>
            </a:r>
          </a:p>
          <a:p>
            <a:r>
              <a:rPr lang="x-none" dirty="0"/>
              <a:t>Chẩn đoán phân biệt:</a:t>
            </a:r>
          </a:p>
          <a:p>
            <a:pPr lvl="1"/>
            <a:r>
              <a:rPr lang="x-none" dirty="0"/>
              <a:t>Hạ đường huyết: ít nghĩ, cần xét nghiệm ĐHMM để loại trừ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CC3686DA-1813-FC4B-8D28-9728E3469001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408928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3DD87-4B18-7243-A7F8-E2BFEC54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4967491" cy="4192851"/>
          </a:xfrm>
        </p:spPr>
        <p:txBody>
          <a:bodyPr anchor="ctr"/>
          <a:lstStyle/>
          <a:p>
            <a:r>
              <a:rPr lang="x-none" dirty="0"/>
              <a:t>Dựa trên chẩn đoán và chẩn đoán phân biệt, trong bối cảnh cấp cứu, cần khảo sát gì tiếp theo? Ý nghĩa của các khảo sát đó.</a:t>
            </a:r>
          </a:p>
          <a:p>
            <a:endParaRPr lang="x-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4DE7FD-F263-5D4A-8DE8-1B7A1DDCDB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x-none" dirty="0"/>
              <a:t>Trả lời</a:t>
            </a:r>
          </a:p>
          <a:p>
            <a:pPr lvl="1"/>
            <a:r>
              <a:rPr lang="x-none" dirty="0"/>
              <a:t>Đường huyết mao mạch</a:t>
            </a:r>
          </a:p>
          <a:p>
            <a:pPr lvl="1"/>
            <a:r>
              <a:rPr lang="x-none" dirty="0"/>
              <a:t>CT scan sọ não không thuốc</a:t>
            </a:r>
          </a:p>
          <a:p>
            <a:pPr lvl="1"/>
            <a:r>
              <a:rPr lang="x-none" dirty="0"/>
              <a:t>XN khác: lấy máu gửi khẩn, không bắt buộc chờ kết quả trước khi điều trị rtPA</a:t>
            </a:r>
          </a:p>
          <a:p>
            <a:pPr lvl="2"/>
            <a:r>
              <a:rPr lang="x-none" dirty="0"/>
              <a:t>CTM, PT aPTT</a:t>
            </a:r>
          </a:p>
          <a:p>
            <a:pPr lvl="2"/>
            <a:r>
              <a:rPr lang="x-none" dirty="0"/>
              <a:t>ĐH, creatinin, ion đồ</a:t>
            </a:r>
          </a:p>
          <a:p>
            <a:pPr lvl="2"/>
            <a:r>
              <a:rPr lang="x-none" dirty="0"/>
              <a:t>Men gan (AST ALT), men tim (troponin)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CE7B7-652D-484B-BE1F-D893B027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674" y="338147"/>
            <a:ext cx="10037324" cy="970450"/>
          </a:xfrm>
        </p:spPr>
        <p:txBody>
          <a:bodyPr/>
          <a:lstStyle/>
          <a:p>
            <a:r>
              <a:rPr lang="x-none" dirty="0"/>
              <a:t>Chỉ định cận lâm sàng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42C0974-DBF5-0C4A-9049-8A81C81F4C17}"/>
              </a:ext>
            </a:extLst>
          </p:cNvPr>
          <p:cNvSpPr/>
          <p:nvPr/>
        </p:nvSpPr>
        <p:spPr>
          <a:xfrm>
            <a:off x="180635" y="338148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225440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BECE-4327-4C41-889E-55A0741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46" y="338147"/>
            <a:ext cx="9927952" cy="970450"/>
          </a:xfrm>
        </p:spPr>
        <p:txBody>
          <a:bodyPr/>
          <a:lstStyle/>
          <a:p>
            <a:r>
              <a:rPr lang="x-none" dirty="0"/>
              <a:t>Kết quả CLS chính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507EB-8CE0-E449-B9E5-9A7842875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2" y="2055825"/>
            <a:ext cx="3612098" cy="4354643"/>
          </a:xfrm>
        </p:spPr>
        <p:txBody>
          <a:bodyPr anchor="t"/>
          <a:lstStyle/>
          <a:p>
            <a:r>
              <a:rPr lang="x-none" dirty="0"/>
              <a:t>Đường huyết: 110 mg/dL</a:t>
            </a:r>
          </a:p>
          <a:p>
            <a:r>
              <a:rPr lang="x-none" dirty="0"/>
              <a:t>CT scan não: hãy nhận định kết quả.</a:t>
            </a: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B06A4-CBE6-C543-B8DF-8D4BBFA3F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/>
          <a:stretch/>
        </p:blipFill>
        <p:spPr>
          <a:xfrm>
            <a:off x="4779454" y="1526307"/>
            <a:ext cx="6602544" cy="5120640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123A0931-B3F5-DE4C-B2B1-925D4CCD2E39}"/>
              </a:ext>
            </a:extLst>
          </p:cNvPr>
          <p:cNvSpPr/>
          <p:nvPr/>
        </p:nvSpPr>
        <p:spPr>
          <a:xfrm>
            <a:off x="185075" y="44753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Bệnh án</a:t>
            </a:r>
          </a:p>
        </p:txBody>
      </p:sp>
    </p:spTree>
    <p:extLst>
      <p:ext uri="{BB962C8B-B14F-4D97-AF65-F5344CB8AC3E}">
        <p14:creationId xmlns:p14="http://schemas.microsoft.com/office/powerpoint/2010/main" val="352221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7B65-8403-044A-BACA-8F75C1B2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026" y="338147"/>
            <a:ext cx="9158990" cy="970450"/>
          </a:xfrm>
        </p:spPr>
        <p:txBody>
          <a:bodyPr/>
          <a:lstStyle/>
          <a:p>
            <a:r>
              <a:rPr lang="x-none" dirty="0"/>
              <a:t>Thảo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C01C-9826-334E-834C-EC57D9A99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7425878" cy="4317827"/>
          </a:xfrm>
        </p:spPr>
        <p:txBody>
          <a:bodyPr>
            <a:normAutofit/>
          </a:bodyPr>
          <a:lstStyle/>
          <a:p>
            <a:pPr marL="571500" indent="-457200"/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Chẩn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đoán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là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gì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sau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khi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CT</a:t>
            </a:r>
          </a:p>
          <a:p>
            <a:pPr marL="571500" indent="-457200"/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Căn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nguyên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nhiều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khả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năng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nhất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là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gì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căn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nguyên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nào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khác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không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 marL="571500" indent="-457200"/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thể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thích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hết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triệu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chứng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thần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kinh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bằng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trên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CT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này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không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 marL="571500" indent="-457200"/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hoạch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cho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bệnh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nhân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này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là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gì</a:t>
            </a:r>
            <a:r>
              <a:rPr lang="en-US" altLang="x-non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34A1944-ED1C-9848-A984-BE7809482871}"/>
              </a:ext>
            </a:extLst>
          </p:cNvPr>
          <p:cNvSpPr/>
          <p:nvPr/>
        </p:nvSpPr>
        <p:spPr>
          <a:xfrm>
            <a:off x="236692" y="41755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F953B-A025-1641-BAFE-F8BDA8B6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4470" y="2439648"/>
            <a:ext cx="3126965" cy="2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9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4C69-DDBC-DC43-8685-F187F078E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1848510"/>
            <a:ext cx="5185873" cy="4591938"/>
          </a:xfrm>
        </p:spPr>
        <p:txBody>
          <a:bodyPr>
            <a:normAutofit lnSpcReduction="10000"/>
          </a:bodyPr>
          <a:lstStyle/>
          <a:p>
            <a:pPr marL="404813" indent="-227013"/>
            <a:r>
              <a:rPr lang="x-none" dirty="0"/>
              <a:t>Chẩn đoán: </a:t>
            </a:r>
            <a:r>
              <a:rPr lang="x-none" dirty="0">
                <a:solidFill>
                  <a:srgbClr val="FF0000"/>
                </a:solidFill>
              </a:rPr>
              <a:t>Xuất huyết não nhân bèo phải</a:t>
            </a:r>
          </a:p>
          <a:p>
            <a:pPr marL="404813" indent="-227013"/>
            <a:r>
              <a:rPr lang="x-none" dirty="0"/>
              <a:t>Tổn thương có phù hợp LS</a:t>
            </a:r>
          </a:p>
          <a:p>
            <a:pPr marL="804863" lvl="1" indent="-227013"/>
            <a:r>
              <a:rPr lang="x-none" dirty="0"/>
              <a:t>Lâm sàng định vị vùng sâu lân cận bao trong</a:t>
            </a:r>
          </a:p>
          <a:p>
            <a:pPr marL="804863" lvl="1" indent="-227013"/>
            <a:r>
              <a:rPr lang="x-none" dirty="0"/>
              <a:t>CT tổn thương nhân bèo – </a:t>
            </a:r>
            <a:r>
              <a:rPr lang="x-none" dirty="0">
                <a:solidFill>
                  <a:srgbClr val="FF0000"/>
                </a:solidFill>
              </a:rPr>
              <a:t>có lan hoặc phù não ảnh hưởng đến bao trong, vành tia</a:t>
            </a:r>
            <a:r>
              <a:rPr lang="x-none" dirty="0"/>
              <a:t> </a:t>
            </a:r>
            <a:r>
              <a:rPr lang="x-none" dirty="0">
                <a:sym typeface="Wingdings" pitchFamily="2" charset="2"/>
              </a:rPr>
              <a:t> yếu liệt nhẹ và đồng đều</a:t>
            </a:r>
          </a:p>
          <a:p>
            <a:pPr marL="804863" lvl="1" indent="-227013"/>
            <a:r>
              <a:rPr lang="x-none" dirty="0">
                <a:sym typeface="Wingdings" pitchFamily="2" charset="2"/>
              </a:rPr>
              <a:t> LS và hình ảnh phù hợp</a:t>
            </a:r>
            <a:endParaRPr lang="x-none" dirty="0"/>
          </a:p>
          <a:p>
            <a:pPr marL="177800" indent="0">
              <a:buNone/>
            </a:pPr>
            <a:endParaRPr lang="en-US" altLang="x-none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03932-81AC-A34E-9B74-4547F9FEF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1848509"/>
            <a:ext cx="5194583" cy="4432369"/>
          </a:xfrm>
        </p:spPr>
        <p:txBody>
          <a:bodyPr>
            <a:normAutofit/>
          </a:bodyPr>
          <a:lstStyle/>
          <a:p>
            <a:pPr marL="404813" indent="-227013"/>
            <a:r>
              <a:rPr lang="x-none" dirty="0"/>
              <a:t>Kế hoạch xử trí tiếp theo: </a:t>
            </a:r>
          </a:p>
          <a:p>
            <a:pPr marL="804863" lvl="1" indent="-227013"/>
            <a:r>
              <a:rPr lang="x-none" dirty="0"/>
              <a:t>Nhập phòng chăm sóc tích cực đột quỵ</a:t>
            </a:r>
          </a:p>
          <a:p>
            <a:pPr marL="804863" lvl="1" indent="-227013"/>
            <a:r>
              <a:rPr lang="x-none" dirty="0"/>
              <a:t>Kiểm soát huyết áp</a:t>
            </a:r>
          </a:p>
          <a:p>
            <a:pPr marL="804863" lvl="1" indent="-227013"/>
            <a:r>
              <a:rPr lang="x-none" dirty="0"/>
              <a:t>Dự phòng các biến chứng</a:t>
            </a:r>
          </a:p>
          <a:p>
            <a:pPr marL="804863" lvl="1" indent="-227013"/>
            <a:r>
              <a:rPr lang="x-none" dirty="0"/>
              <a:t>Phục hồi chức năng</a:t>
            </a:r>
          </a:p>
          <a:p>
            <a:pPr marL="804863" lvl="1" indent="-227013"/>
            <a:r>
              <a:rPr lang="x-none" dirty="0"/>
              <a:t>Tìm và điều trị nguyên nhân</a:t>
            </a:r>
          </a:p>
          <a:p>
            <a:pPr marL="404813" indent="-227013"/>
            <a:r>
              <a:rPr lang="x-none" dirty="0"/>
              <a:t>Nguyên nhân: </a:t>
            </a:r>
            <a:r>
              <a:rPr lang="x-none" dirty="0">
                <a:solidFill>
                  <a:schemeClr val="accent2"/>
                </a:solidFill>
              </a:rPr>
              <a:t>trả lời sau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C9C5A-BA3B-A34B-9537-D9B27D1F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06" y="338147"/>
            <a:ext cx="9867991" cy="970450"/>
          </a:xfrm>
        </p:spPr>
        <p:txBody>
          <a:bodyPr>
            <a:normAutofit/>
          </a:bodyPr>
          <a:lstStyle/>
          <a:p>
            <a:pPr marL="635000" indent="-457200"/>
            <a:r>
              <a:rPr lang="x-none" dirty="0"/>
              <a:t>Chẩn đoán và xử trí – trả lời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1AD7BC7-1956-3845-8BAC-728E15172930}"/>
              </a:ext>
            </a:extLst>
          </p:cNvPr>
          <p:cNvSpPr/>
          <p:nvPr/>
        </p:nvSpPr>
        <p:spPr>
          <a:xfrm>
            <a:off x="236692" y="41755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41054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8039-8AE2-6D4E-9F8F-6FB7BCEE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2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AB718A-7384-8C42-B0A6-2FF173714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202950"/>
              </p:ext>
            </p:extLst>
          </p:nvPr>
        </p:nvGraphicFramePr>
        <p:xfrm>
          <a:off x="819150" y="1847850"/>
          <a:ext cx="105537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598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8039-8AE2-6D4E-9F8F-6FB7BCEE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2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AB718A-7384-8C42-B0A6-2FF173714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614850"/>
              </p:ext>
            </p:extLst>
          </p:nvPr>
        </p:nvGraphicFramePr>
        <p:xfrm>
          <a:off x="819150" y="1847850"/>
          <a:ext cx="105537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359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DB64-0F7B-4C47-B594-D646D738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997" y="338147"/>
            <a:ext cx="9233941" cy="970450"/>
          </a:xfrm>
        </p:spPr>
        <p:txBody>
          <a:bodyPr/>
          <a:lstStyle/>
          <a:p>
            <a:r>
              <a:rPr lang="x-none" dirty="0"/>
              <a:t>Có chỉ định điều trị HA ở BN này?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D72EE-A03C-944D-9F6D-F5AA9D43B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Hãy thảo luận chỉ định điều trị hạ huyết áp ở bệnh nhân này, lý giải.</a:t>
            </a:r>
          </a:p>
          <a:p>
            <a:pPr lvl="1"/>
            <a:r>
              <a:rPr lang="x-none" dirty="0"/>
              <a:t>Dữ liệu BN: </a:t>
            </a:r>
          </a:p>
          <a:p>
            <a:pPr lvl="2"/>
            <a:r>
              <a:rPr lang="x-none" dirty="0"/>
              <a:t>XHN nhân bèo trái giờ thứ 3</a:t>
            </a:r>
          </a:p>
          <a:p>
            <a:pPr lvl="2"/>
            <a:r>
              <a:rPr lang="x-none" dirty="0"/>
              <a:t>Không ghi nhận tiền căn THA</a:t>
            </a:r>
          </a:p>
          <a:p>
            <a:pPr lvl="2"/>
            <a:r>
              <a:rPr lang="x-none" dirty="0"/>
              <a:t>HA lúc nhập viện: 140/90 mmHg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609E23D-2FD2-BA4A-BFC7-722E7EEF7618}"/>
              </a:ext>
            </a:extLst>
          </p:cNvPr>
          <p:cNvSpPr/>
          <p:nvPr/>
        </p:nvSpPr>
        <p:spPr>
          <a:xfrm>
            <a:off x="236692" y="41755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152521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9C75-A03C-C844-9505-9527E661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996" y="338147"/>
            <a:ext cx="9853001" cy="970450"/>
          </a:xfrm>
        </p:spPr>
        <p:txBody>
          <a:bodyPr/>
          <a:lstStyle/>
          <a:p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chỉnh</a:t>
            </a:r>
            <a:r>
              <a:rPr lang="en-US" altLang="en-US" dirty="0"/>
              <a:t> HA </a:t>
            </a:r>
            <a:r>
              <a:rPr lang="en-US" altLang="en-US" dirty="0" err="1"/>
              <a:t>trong</a:t>
            </a:r>
            <a:r>
              <a:rPr lang="en-US" altLang="en-US" dirty="0"/>
              <a:t> ĐQ </a:t>
            </a:r>
            <a:r>
              <a:rPr lang="en-US" altLang="en-US" dirty="0" err="1"/>
              <a:t>cấp</a:t>
            </a:r>
            <a:endParaRPr lang="x-none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818711" y="1848510"/>
            <a:ext cx="10563285" cy="4671343"/>
          </a:xfrm>
        </p:spPr>
        <p:txBody>
          <a:bodyPr rtlCol="0">
            <a:normAutofit/>
          </a:bodyPr>
          <a:lstStyle/>
          <a:p>
            <a:pPr marL="480060" lvl="1" indent="-205740">
              <a:spcAft>
                <a:spcPts val="0"/>
              </a:spcAft>
              <a:buFont typeface="Wingdings 2"/>
              <a:buChar char=""/>
              <a:defRPr/>
            </a:pPr>
            <a:r>
              <a:rPr lang="vi-VN" sz="2800" dirty="0"/>
              <a:t>Không hạ HA nhanh, </a:t>
            </a:r>
            <a:r>
              <a:rPr lang="en-US" sz="2800" dirty="0"/>
              <a:t>k</a:t>
            </a:r>
            <a:r>
              <a:rPr lang="vi-VN" sz="2800" dirty="0"/>
              <a:t>hông dùng nifedipine dưới lưỡi.</a:t>
            </a:r>
          </a:p>
          <a:p>
            <a:pPr marL="480060" lvl="1" indent="-205740">
              <a:spcAft>
                <a:spcPts val="0"/>
              </a:spcAft>
              <a:buFont typeface="Wingdings 2"/>
              <a:buChar char=""/>
              <a:defRPr/>
            </a:pPr>
            <a:r>
              <a:rPr lang="vi-VN" sz="2800" dirty="0"/>
              <a:t>Giai đoạn cấp</a:t>
            </a:r>
          </a:p>
          <a:p>
            <a:pPr lvl="2">
              <a:spcAft>
                <a:spcPts val="0"/>
              </a:spcAft>
              <a:buFont typeface="Wingdings"/>
              <a:buChar char=""/>
              <a:defRPr/>
            </a:pPr>
            <a:r>
              <a:rPr lang="en-US" sz="1800" dirty="0" err="1"/>
              <a:t>Với</a:t>
            </a:r>
            <a:r>
              <a:rPr lang="en-US" sz="1800" dirty="0"/>
              <a:t> XHN: </a:t>
            </a:r>
          </a:p>
          <a:p>
            <a:pPr lvl="3">
              <a:spcAft>
                <a:spcPts val="0"/>
              </a:spcAft>
              <a:buFont typeface="Wingdings"/>
              <a:buChar char=""/>
              <a:defRPr/>
            </a:pPr>
            <a:r>
              <a:rPr lang="en-US" sz="1600" dirty="0" err="1"/>
              <a:t>Kinh điển: chỉ</a:t>
            </a:r>
            <a:r>
              <a:rPr lang="en-US" sz="1600" dirty="0"/>
              <a:t> </a:t>
            </a:r>
            <a:r>
              <a:rPr lang="en-US" sz="1600" dirty="0" err="1"/>
              <a:t>hạ</a:t>
            </a:r>
            <a:r>
              <a:rPr lang="en-US" sz="1600" dirty="0"/>
              <a:t> </a:t>
            </a:r>
            <a:r>
              <a:rPr lang="en-US" sz="1600" dirty="0" err="1"/>
              <a:t>áp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HA ≥ 180/100 mmHg</a:t>
            </a:r>
          </a:p>
          <a:p>
            <a:pPr lvl="3">
              <a:spcAft>
                <a:spcPts val="0"/>
              </a:spcAft>
              <a:buFont typeface="Wingdings"/>
              <a:buChar char=""/>
              <a:defRPr/>
            </a:pPr>
            <a:r>
              <a:rPr lang="en-US" sz="1600" dirty="0" err="1"/>
              <a:t>Mới: 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chỉnh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đạt</a:t>
            </a:r>
            <a:r>
              <a:rPr lang="en-US" sz="1600" dirty="0"/>
              <a:t> HATT # 140 mmHg </a:t>
            </a:r>
          </a:p>
          <a:p>
            <a:pPr lvl="2">
              <a:spcAft>
                <a:spcPts val="0"/>
              </a:spcAft>
              <a:buFont typeface="Wingdings"/>
              <a:buChar char=""/>
              <a:defRPr/>
            </a:pPr>
            <a:r>
              <a:rPr lang="en-US" sz="1800" dirty="0" err="1"/>
              <a:t>Với</a:t>
            </a:r>
            <a:r>
              <a:rPr lang="en-US" sz="1800" dirty="0"/>
              <a:t> NMN,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hạ</a:t>
            </a:r>
            <a:r>
              <a:rPr lang="en-US" sz="1800" dirty="0"/>
              <a:t> </a:t>
            </a:r>
            <a:r>
              <a:rPr lang="en-US" sz="1800" dirty="0" err="1"/>
              <a:t>áp</a:t>
            </a:r>
            <a:r>
              <a:rPr lang="en-US" sz="1800" dirty="0"/>
              <a:t>, </a:t>
            </a:r>
            <a:r>
              <a:rPr lang="en-US" sz="1800" dirty="0" err="1"/>
              <a:t>trừ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endParaRPr lang="en-US" sz="1800" dirty="0"/>
          </a:p>
          <a:p>
            <a:pPr lvl="3">
              <a:spcAft>
                <a:spcPts val="0"/>
              </a:spcAft>
              <a:buClr>
                <a:schemeClr val="accent3"/>
              </a:buClr>
              <a:buFont typeface="Wingdings"/>
              <a:buChar char=""/>
              <a:defRPr/>
            </a:pPr>
            <a:r>
              <a:rPr lang="en-US" sz="1600" dirty="0"/>
              <a:t>HA ≥ 220/120 mmHg, </a:t>
            </a:r>
            <a:r>
              <a:rPr lang="en-US" sz="1600" dirty="0" err="1"/>
              <a:t>hoặc</a:t>
            </a:r>
            <a:endParaRPr lang="en-US" sz="1600" dirty="0"/>
          </a:p>
          <a:p>
            <a:pPr lvl="3">
              <a:spcAft>
                <a:spcPts val="0"/>
              </a:spcAft>
              <a:buClr>
                <a:schemeClr val="accent3"/>
              </a:buClr>
              <a:buFont typeface="Wingdings"/>
              <a:buChar char=""/>
              <a:defRPr/>
            </a:pPr>
            <a:r>
              <a:rPr lang="en-AU" sz="1600" dirty="0" err="1"/>
              <a:t>Bệnh</a:t>
            </a:r>
            <a:r>
              <a:rPr lang="en-AU" sz="1600" dirty="0"/>
              <a:t> </a:t>
            </a:r>
            <a:r>
              <a:rPr lang="en-AU" sz="1600" dirty="0" err="1"/>
              <a:t>nhân</a:t>
            </a:r>
            <a:r>
              <a:rPr lang="en-AU" sz="1600" dirty="0"/>
              <a:t> </a:t>
            </a:r>
            <a:r>
              <a:rPr lang="en-AU" sz="1600" dirty="0" err="1"/>
              <a:t>được</a:t>
            </a:r>
            <a:r>
              <a:rPr lang="en-AU" sz="1600" dirty="0"/>
              <a:t> </a:t>
            </a:r>
            <a:r>
              <a:rPr lang="en-AU" sz="1600" dirty="0" err="1"/>
              <a:t>điều</a:t>
            </a:r>
            <a:r>
              <a:rPr lang="en-AU" sz="1600" dirty="0"/>
              <a:t> </a:t>
            </a:r>
            <a:r>
              <a:rPr lang="en-AU" sz="1600" dirty="0" err="1"/>
              <a:t>trị</a:t>
            </a:r>
            <a:r>
              <a:rPr lang="en-AU" sz="1600" dirty="0"/>
              <a:t> </a:t>
            </a:r>
            <a:r>
              <a:rPr lang="en-AU" sz="1600" dirty="0" err="1"/>
              <a:t>bằng</a:t>
            </a:r>
            <a:r>
              <a:rPr lang="en-AU" sz="1600" dirty="0"/>
              <a:t> </a:t>
            </a:r>
            <a:r>
              <a:rPr lang="en-AU" sz="1600" dirty="0" err="1"/>
              <a:t>tPA</a:t>
            </a:r>
            <a:r>
              <a:rPr lang="en-AU" sz="1600" dirty="0"/>
              <a:t> (</a:t>
            </a:r>
            <a:r>
              <a:rPr lang="en-AU" sz="1600" dirty="0" err="1"/>
              <a:t>mục</a:t>
            </a:r>
            <a:r>
              <a:rPr lang="en-AU" sz="1600" dirty="0"/>
              <a:t> </a:t>
            </a:r>
            <a:r>
              <a:rPr lang="en-AU" sz="1600" dirty="0" err="1"/>
              <a:t>tiêu</a:t>
            </a:r>
            <a:r>
              <a:rPr lang="en-AU" sz="1600" dirty="0"/>
              <a:t> &lt;185/110), </a:t>
            </a:r>
            <a:r>
              <a:rPr lang="en-AU" sz="1600" dirty="0" err="1"/>
              <a:t>hoặc</a:t>
            </a:r>
            <a:endParaRPr lang="vi-VN" sz="1600" dirty="0"/>
          </a:p>
          <a:p>
            <a:pPr lvl="3">
              <a:spcAft>
                <a:spcPts val="0"/>
              </a:spcAft>
              <a:buClr>
                <a:schemeClr val="accent3"/>
              </a:buClr>
              <a:buFont typeface="Wingdings"/>
              <a:buChar char=""/>
              <a:defRPr/>
            </a:pPr>
            <a:r>
              <a:rPr lang="en-AU" sz="1600" dirty="0" err="1"/>
              <a:t>Bệnh</a:t>
            </a:r>
            <a:r>
              <a:rPr lang="en-AU" sz="1600" dirty="0"/>
              <a:t> </a:t>
            </a:r>
            <a:r>
              <a:rPr lang="en-AU" sz="1600" dirty="0" err="1"/>
              <a:t>nhân</a:t>
            </a:r>
            <a:r>
              <a:rPr lang="en-AU" sz="1600" dirty="0"/>
              <a:t> </a:t>
            </a:r>
            <a:r>
              <a:rPr lang="en-AU" sz="1600" dirty="0" err="1"/>
              <a:t>có</a:t>
            </a:r>
            <a:r>
              <a:rPr lang="en-AU" sz="1600" dirty="0"/>
              <a:t> </a:t>
            </a:r>
            <a:r>
              <a:rPr lang="en-AU" sz="1600" dirty="0" err="1"/>
              <a:t>tổn</a:t>
            </a:r>
            <a:r>
              <a:rPr lang="en-AU" sz="1600" dirty="0"/>
              <a:t> </a:t>
            </a:r>
            <a:r>
              <a:rPr lang="en-AU" sz="1600" dirty="0" err="1"/>
              <a:t>thương</a:t>
            </a:r>
            <a:r>
              <a:rPr lang="en-AU" sz="1600" dirty="0"/>
              <a:t> </a:t>
            </a:r>
            <a:r>
              <a:rPr lang="en-AU" sz="1600" dirty="0" err="1"/>
              <a:t>cơ</a:t>
            </a:r>
            <a:r>
              <a:rPr lang="en-AU" sz="1600" dirty="0"/>
              <a:t> </a:t>
            </a:r>
            <a:r>
              <a:rPr lang="en-AU" sz="1600" dirty="0" err="1"/>
              <a:t>quan</a:t>
            </a:r>
            <a:r>
              <a:rPr lang="en-AU" sz="1600" dirty="0"/>
              <a:t> </a:t>
            </a:r>
            <a:r>
              <a:rPr lang="en-AU" sz="1600" dirty="0" err="1"/>
              <a:t>đích</a:t>
            </a:r>
            <a:r>
              <a:rPr lang="en-AU" sz="1600" dirty="0"/>
              <a:t> do </a:t>
            </a:r>
            <a:r>
              <a:rPr lang="en-AU" sz="1600" dirty="0" err="1"/>
              <a:t>tăng</a:t>
            </a:r>
            <a:r>
              <a:rPr lang="en-AU" sz="1600" dirty="0"/>
              <a:t> </a:t>
            </a:r>
            <a:r>
              <a:rPr lang="en-AU" sz="1600" dirty="0" err="1"/>
              <a:t>huyết</a:t>
            </a:r>
            <a:r>
              <a:rPr lang="en-AU" sz="1600" dirty="0"/>
              <a:t> </a:t>
            </a:r>
            <a:r>
              <a:rPr lang="en-AU" sz="1600" dirty="0" err="1"/>
              <a:t>áp</a:t>
            </a:r>
            <a:r>
              <a:rPr lang="en-AU" sz="1600" dirty="0"/>
              <a:t> </a:t>
            </a:r>
            <a:r>
              <a:rPr lang="en-AU" sz="1600" dirty="0" err="1"/>
              <a:t>cấp</a:t>
            </a:r>
            <a:r>
              <a:rPr lang="en-AU" sz="1600" dirty="0"/>
              <a:t> </a:t>
            </a:r>
            <a:r>
              <a:rPr lang="en-AU" sz="1600" dirty="0" err="1"/>
              <a:t>cứu</a:t>
            </a:r>
            <a:r>
              <a:rPr lang="en-AU" sz="1600" dirty="0"/>
              <a:t> (</a:t>
            </a:r>
            <a:r>
              <a:rPr lang="en-AU" sz="1600" dirty="0" err="1"/>
              <a:t>suy</a:t>
            </a:r>
            <a:r>
              <a:rPr lang="en-AU" sz="1600" dirty="0"/>
              <a:t> </a:t>
            </a:r>
            <a:r>
              <a:rPr lang="en-AU" sz="1600" dirty="0" err="1"/>
              <a:t>tim</a:t>
            </a:r>
            <a:r>
              <a:rPr lang="en-AU" sz="1600" dirty="0"/>
              <a:t>, NMCT, </a:t>
            </a:r>
            <a:r>
              <a:rPr lang="en-AU" sz="1600" dirty="0" err="1"/>
              <a:t>bệnh</a:t>
            </a:r>
            <a:r>
              <a:rPr lang="en-AU" sz="1600" dirty="0"/>
              <a:t> </a:t>
            </a:r>
            <a:r>
              <a:rPr lang="en-AU" sz="1600" dirty="0" err="1"/>
              <a:t>não</a:t>
            </a:r>
            <a:r>
              <a:rPr lang="en-AU" sz="1600" dirty="0"/>
              <a:t> do THA, </a:t>
            </a:r>
            <a:r>
              <a:rPr lang="en-AU" sz="1600" dirty="0" err="1"/>
              <a:t>phình</a:t>
            </a:r>
            <a:r>
              <a:rPr lang="en-AU" sz="1600" dirty="0"/>
              <a:t> ĐMC </a:t>
            </a:r>
            <a:r>
              <a:rPr lang="en-AU" sz="1600" dirty="0" err="1"/>
              <a:t>bóc</a:t>
            </a:r>
            <a:r>
              <a:rPr lang="en-AU" sz="1600" dirty="0"/>
              <a:t> </a:t>
            </a:r>
            <a:r>
              <a:rPr lang="en-AU" sz="1600" dirty="0" err="1"/>
              <a:t>tách</a:t>
            </a:r>
            <a:r>
              <a:rPr lang="en-AU" sz="1600" dirty="0"/>
              <a:t>...)</a:t>
            </a:r>
            <a:endParaRPr lang="en-US" sz="1600" dirty="0"/>
          </a:p>
          <a:p>
            <a:pPr lvl="2">
              <a:spcAft>
                <a:spcPts val="0"/>
              </a:spcAft>
              <a:buFont typeface="Wingdings"/>
              <a:buChar char=""/>
              <a:defRPr/>
            </a:pPr>
            <a:r>
              <a:rPr lang="en-US" sz="1800" dirty="0" err="1"/>
              <a:t>Thuốc</a:t>
            </a:r>
            <a:r>
              <a:rPr lang="en-US" sz="1800" dirty="0"/>
              <a:t> </a:t>
            </a:r>
            <a:r>
              <a:rPr lang="en-US" sz="1800" dirty="0" err="1"/>
              <a:t>lựa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: </a:t>
            </a:r>
            <a:r>
              <a:rPr lang="en-US" sz="1800" dirty="0" err="1"/>
              <a:t>hạ</a:t>
            </a:r>
            <a:r>
              <a:rPr lang="en-US" sz="1800" dirty="0"/>
              <a:t> </a:t>
            </a:r>
            <a:r>
              <a:rPr lang="en-US" sz="1800" dirty="0" err="1"/>
              <a:t>áp</a:t>
            </a:r>
            <a:r>
              <a:rPr lang="en-US" sz="1800" dirty="0"/>
              <a:t> </a:t>
            </a:r>
            <a:r>
              <a:rPr lang="en-US" sz="1800" dirty="0" err="1"/>
              <a:t>tĩnh</a:t>
            </a:r>
            <a:r>
              <a:rPr lang="en-US" sz="1800" dirty="0"/>
              <a:t> </a:t>
            </a:r>
            <a:r>
              <a:rPr lang="en-US" sz="1800" dirty="0" err="1"/>
              <a:t>mạch</a:t>
            </a:r>
            <a:r>
              <a:rPr lang="en-US" sz="1800" dirty="0"/>
              <a:t>: </a:t>
            </a:r>
            <a:r>
              <a:rPr lang="en-US" sz="1800" dirty="0" err="1"/>
              <a:t>nicardipine</a:t>
            </a:r>
            <a:r>
              <a:rPr lang="en-US" sz="1800" dirty="0"/>
              <a:t>, labetalol, nitroprusside</a:t>
            </a:r>
          </a:p>
          <a:p>
            <a:pPr lvl="3">
              <a:spcAft>
                <a:spcPts val="0"/>
              </a:spcAft>
              <a:buClr>
                <a:schemeClr val="accent3"/>
              </a:buClr>
              <a:buFont typeface="Wingdings"/>
              <a:buChar char=""/>
              <a:defRPr/>
            </a:pPr>
            <a:r>
              <a:rPr lang="vi-VN" sz="1600" dirty="0"/>
              <a:t>Nicardipine TTM 5mg/g</a:t>
            </a:r>
            <a:r>
              <a:rPr lang="en-AU" sz="1600" dirty="0" err="1"/>
              <a:t>iờ</a:t>
            </a:r>
            <a:r>
              <a:rPr lang="en-AU" sz="1600" dirty="0"/>
              <a:t>, </a:t>
            </a:r>
            <a:r>
              <a:rPr lang="en-AU" sz="1600" dirty="0" err="1"/>
              <a:t>tăng</a:t>
            </a:r>
            <a:r>
              <a:rPr lang="en-AU" sz="1600" dirty="0"/>
              <a:t> </a:t>
            </a:r>
            <a:r>
              <a:rPr lang="en-AU" sz="1600" dirty="0" err="1"/>
              <a:t>liều</a:t>
            </a:r>
            <a:r>
              <a:rPr lang="en-AU" sz="1600" dirty="0"/>
              <a:t> 2,5mg/</a:t>
            </a:r>
            <a:r>
              <a:rPr lang="en-AU" sz="1600" dirty="0" err="1"/>
              <a:t>giờ</a:t>
            </a:r>
            <a:r>
              <a:rPr lang="en-AU" sz="1600" dirty="0"/>
              <a:t> </a:t>
            </a:r>
            <a:r>
              <a:rPr lang="en-AU" sz="1600" dirty="0" err="1"/>
              <a:t>mỗi</a:t>
            </a:r>
            <a:r>
              <a:rPr lang="en-AU" sz="1600" dirty="0"/>
              <a:t> 5 </a:t>
            </a:r>
            <a:r>
              <a:rPr lang="en-AU" sz="1600" dirty="0" err="1"/>
              <a:t>phút</a:t>
            </a:r>
            <a:r>
              <a:rPr lang="en-AU" sz="1600" dirty="0"/>
              <a:t> </a:t>
            </a:r>
            <a:r>
              <a:rPr lang="en-AU" sz="1600" dirty="0" err="1"/>
              <a:t>tới</a:t>
            </a:r>
            <a:r>
              <a:rPr lang="en-AU" sz="1600" dirty="0"/>
              <a:t> </a:t>
            </a:r>
            <a:r>
              <a:rPr lang="en-AU" sz="1600" dirty="0" err="1"/>
              <a:t>khi</a:t>
            </a:r>
            <a:r>
              <a:rPr lang="en-AU" sz="1600" dirty="0"/>
              <a:t> </a:t>
            </a:r>
            <a:r>
              <a:rPr lang="en-AU" sz="1600" dirty="0" err="1"/>
              <a:t>đạt</a:t>
            </a:r>
            <a:r>
              <a:rPr lang="en-AU" sz="1600" dirty="0"/>
              <a:t> HA </a:t>
            </a:r>
            <a:r>
              <a:rPr lang="en-AU" sz="1600" dirty="0" err="1"/>
              <a:t>mục</a:t>
            </a:r>
            <a:r>
              <a:rPr lang="en-AU" sz="1600" dirty="0"/>
              <a:t> </a:t>
            </a:r>
            <a:r>
              <a:rPr lang="en-AU" sz="1600" dirty="0" err="1"/>
              <a:t>tiêu</a:t>
            </a:r>
            <a:r>
              <a:rPr lang="en-AU" sz="1600" dirty="0"/>
              <a:t>, </a:t>
            </a:r>
            <a:r>
              <a:rPr lang="en-AU" sz="1600" dirty="0" err="1"/>
              <a:t>tối</a:t>
            </a:r>
            <a:r>
              <a:rPr lang="en-AU" sz="1600" dirty="0"/>
              <a:t> </a:t>
            </a:r>
            <a:r>
              <a:rPr lang="en-AU" sz="1600" dirty="0" err="1"/>
              <a:t>đa</a:t>
            </a:r>
            <a:r>
              <a:rPr lang="en-AU" sz="1600" dirty="0"/>
              <a:t> 15mg/</a:t>
            </a:r>
            <a:r>
              <a:rPr lang="en-AU" sz="1600" dirty="0" err="1"/>
              <a:t>giờ</a:t>
            </a:r>
            <a:endParaRPr lang="en-US" sz="1600" dirty="0"/>
          </a:p>
          <a:p>
            <a:pPr lvl="2">
              <a:spcAft>
                <a:spcPts val="0"/>
              </a:spcAft>
              <a:buFont typeface="Wingdings"/>
              <a:buChar char=""/>
              <a:defRPr/>
            </a:pPr>
            <a:r>
              <a:rPr lang="vi-VN" sz="1800" dirty="0"/>
              <a:t>Mục tiêu hạ 15% trị số HA trong 12-24h đầu</a:t>
            </a:r>
            <a:endParaRPr lang="vi-VN" sz="1600" dirty="0"/>
          </a:p>
        </p:txBody>
      </p:sp>
      <p:sp>
        <p:nvSpPr>
          <p:cNvPr id="51204" name="Date Placeholder 3"/>
          <p:cNvSpPr>
            <a:spLocks noGrp="1"/>
          </p:cNvSpPr>
          <p:nvPr>
            <p:ph type="dt" sz="half" idx="10"/>
          </p:nvPr>
        </p:nvSpPr>
        <p:spPr bwMode="auto">
          <a:ln>
            <a:miter lim="800000"/>
            <a:headEnd/>
            <a:tailEnd/>
          </a:ln>
        </p:spPr>
        <p:txBody>
          <a:bodyPr rtlCol="0"/>
          <a:lstStyle/>
          <a:p>
            <a:pPr>
              <a:defRPr/>
            </a:pPr>
            <a:fld id="{916E9562-01FF-48BC-94FE-569DB75D59A4}" type="datetime12">
              <a:rPr lang="vi-VN">
                <a:solidFill>
                  <a:schemeClr val="tx1">
                    <a:alpha val="60000"/>
                  </a:schemeClr>
                </a:solidFill>
              </a:rPr>
              <a:pPr>
                <a:defRPr/>
              </a:pPr>
              <a:t>13:30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0F9428-D4D8-9F4D-B2BA-370062485EC6}"/>
              </a:ext>
            </a:extLst>
          </p:cNvPr>
          <p:cNvSpPr/>
          <p:nvPr/>
        </p:nvSpPr>
        <p:spPr>
          <a:xfrm>
            <a:off x="1651034" y="3046398"/>
            <a:ext cx="6605195" cy="106500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4CC403-AFF9-924B-A939-BAE9EAF05CFB}"/>
              </a:ext>
            </a:extLst>
          </p:cNvPr>
          <p:cNvSpPr/>
          <p:nvPr/>
        </p:nvSpPr>
        <p:spPr>
          <a:xfrm>
            <a:off x="236692" y="417552"/>
            <a:ext cx="1232344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Kiến thức</a:t>
            </a:r>
          </a:p>
        </p:txBody>
      </p:sp>
    </p:spTree>
    <p:extLst>
      <p:ext uri="{BB962C8B-B14F-4D97-AF65-F5344CB8AC3E}">
        <p14:creationId xmlns:p14="http://schemas.microsoft.com/office/powerpoint/2010/main" val="2926364495"/>
      </p:ext>
    </p:extLst>
  </p:cSld>
  <p:clrMapOvr>
    <a:masterClrMapping/>
  </p:clrMapOvr>
  <p:transition>
    <p:checke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D20E-21B3-8C45-B0B7-B068984E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18" y="338147"/>
            <a:ext cx="9733080" cy="970450"/>
          </a:xfrm>
        </p:spPr>
        <p:txBody>
          <a:bodyPr/>
          <a:lstStyle/>
          <a:p>
            <a:r>
              <a:rPr lang="x-none" dirty="0"/>
              <a:t>Các điều trị khác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14B40-4FE6-1447-9EE5-57DA3DE06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Phòng ngừa hít sặc: </a:t>
            </a:r>
          </a:p>
          <a:p>
            <a:pPr lvl="1"/>
            <a:r>
              <a:rPr lang="x-none" dirty="0"/>
              <a:t>Test nuốt trước khi cho ăn uống</a:t>
            </a:r>
          </a:p>
          <a:p>
            <a:pPr lvl="1"/>
            <a:r>
              <a:rPr lang="x-none" dirty="0"/>
              <a:t>Nếu không đạt: nuôi ăn qua sonde</a:t>
            </a:r>
          </a:p>
          <a:p>
            <a:r>
              <a:rPr lang="x-none" dirty="0"/>
              <a:t>Phòng ngừa huyết khối TM sâu</a:t>
            </a:r>
          </a:p>
          <a:p>
            <a:pPr lvl="1"/>
            <a:r>
              <a:rPr lang="x-none" dirty="0"/>
              <a:t>Đánh giá nguy cơ (thang điểm PADUA)</a:t>
            </a:r>
          </a:p>
          <a:p>
            <a:pPr lvl="1"/>
            <a:r>
              <a:rPr lang="x-none" dirty="0"/>
              <a:t>Dự phòng khi có chỉ định: dụng cụ ép khí ngắt quãng, LMWH</a:t>
            </a:r>
          </a:p>
          <a:p>
            <a:r>
              <a:rPr lang="x-none" dirty="0"/>
              <a:t>PHCN: đánh giá và thực hiện từ ngày đầu, gồm VLTL, âm ngữ trị liệu, hoạt động trị liệu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F066EC6-8B63-D649-BCF4-F73D7B3E734D}"/>
              </a:ext>
            </a:extLst>
          </p:cNvPr>
          <p:cNvSpPr/>
          <p:nvPr/>
        </p:nvSpPr>
        <p:spPr>
          <a:xfrm>
            <a:off x="236692" y="417552"/>
            <a:ext cx="1232344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Kiến thức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865" y="71467"/>
            <a:ext cx="3527469" cy="44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4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CA87-7478-DD4B-A2B0-413D92EE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30" y="338147"/>
            <a:ext cx="9981267" cy="970450"/>
          </a:xfrm>
        </p:spPr>
        <p:txBody>
          <a:bodyPr/>
          <a:lstStyle/>
          <a:p>
            <a:r>
              <a:rPr lang="x-none" dirty="0"/>
              <a:t>Có chỉ định phẫu thuật hay không?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69ECF-C6E6-8E4C-82DB-3C5EBBDF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Hãy thảo luận chỉ định phẫu thuật trên bệnh nhân này (Xuất huyết não nhân bèo trái ngày 1)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91E8971-9DF2-E54B-852D-F5AE8769A37A}"/>
              </a:ext>
            </a:extLst>
          </p:cNvPr>
          <p:cNvSpPr/>
          <p:nvPr/>
        </p:nvSpPr>
        <p:spPr>
          <a:xfrm>
            <a:off x="236692" y="41755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369741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Chỉ định phẫu thuật xuất huyết não.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5" y="1848510"/>
            <a:ext cx="10029403" cy="47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0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8039-8AE2-6D4E-9F8F-6FB7BCEE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  <a:br>
              <a:rPr lang="x-none" dirty="0"/>
            </a:br>
            <a:r>
              <a:rPr lang="x-none" sz="3200" dirty="0"/>
              <a:t>Sau khi học bài này, sinh viên có khả năng</a:t>
            </a:r>
            <a:endParaRPr lang="x-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AB718A-7384-8C42-B0A6-2FF173714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267818"/>
              </p:ext>
            </p:extLst>
          </p:nvPr>
        </p:nvGraphicFramePr>
        <p:xfrm>
          <a:off x="819150" y="1847850"/>
          <a:ext cx="105537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65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254D-20DC-2C48-8D84-B0F1F7E4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31" y="417551"/>
            <a:ext cx="9778050" cy="970450"/>
          </a:xfrm>
        </p:spPr>
        <p:txBody>
          <a:bodyPr/>
          <a:lstStyle/>
          <a:p>
            <a:r>
              <a:rPr lang="x-none" dirty="0"/>
              <a:t>Căn nguyên gây XHN của BN này là gì?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74597-ACD2-5341-930E-FD182DAE0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XHN có những căn nguyên nào?</a:t>
            </a:r>
          </a:p>
          <a:p>
            <a:r>
              <a:rPr lang="x-none" dirty="0"/>
              <a:t>Khi nào chẩn đoán XHN do tăng huyết áp?</a:t>
            </a:r>
          </a:p>
          <a:p>
            <a:r>
              <a:rPr lang="x-none" dirty="0"/>
              <a:t>BN này cần làm gì để chẩn đoán nguyên nhân?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8868A11-2009-9C49-96F8-7A74BDFA6656}"/>
              </a:ext>
            </a:extLst>
          </p:cNvPr>
          <p:cNvSpPr/>
          <p:nvPr/>
        </p:nvSpPr>
        <p:spPr>
          <a:xfrm>
            <a:off x="236692" y="41755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252010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9C5A-BA3B-A34B-9537-D9B27D1F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30" y="338147"/>
            <a:ext cx="9981267" cy="970450"/>
          </a:xfrm>
        </p:spPr>
        <p:txBody>
          <a:bodyPr>
            <a:normAutofit/>
          </a:bodyPr>
          <a:lstStyle/>
          <a:p>
            <a:pPr marL="635000" indent="-457200"/>
            <a:r>
              <a:rPr lang="x-none" dirty="0"/>
              <a:t>Nguyên nhân xuất huyết não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03932-81AC-A34E-9B74-4547F9FE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07733" lvl="1" indent="-227013"/>
            <a:r>
              <a:rPr lang="x-none" dirty="0"/>
              <a:t>Tăng huyết áp</a:t>
            </a:r>
          </a:p>
          <a:p>
            <a:pPr marL="907733" lvl="1" indent="-227013"/>
            <a:r>
              <a:rPr lang="x-none" dirty="0"/>
              <a:t>CAA: Bệnh mạch máu não dạng bột</a:t>
            </a:r>
          </a:p>
          <a:p>
            <a:pPr marL="907733" lvl="1" indent="-227013"/>
            <a:r>
              <a:rPr lang="x-none" dirty="0"/>
              <a:t>Vỡ dị dạng mạch máu</a:t>
            </a:r>
          </a:p>
          <a:p>
            <a:pPr marL="907733" lvl="1" indent="-227013"/>
            <a:r>
              <a:rPr lang="x-none" dirty="0"/>
              <a:t>Rối loạn đông máu (di truyền, mắc phải, hoặc do thuốc kháng đông)</a:t>
            </a:r>
          </a:p>
          <a:p>
            <a:pPr marL="907733" lvl="1" indent="-227013"/>
            <a:r>
              <a:rPr lang="x-none" dirty="0"/>
              <a:t>Xuất huyết trong khối u (di căn não)</a:t>
            </a:r>
          </a:p>
          <a:p>
            <a:pPr marL="907733" lvl="1" indent="-227013"/>
            <a:r>
              <a:rPr lang="x-none" dirty="0"/>
              <a:t>Xuất huyết trong khối nhồi máu não</a:t>
            </a:r>
          </a:p>
          <a:p>
            <a:pPr marL="907733" lvl="1" indent="-227013"/>
            <a:r>
              <a:rPr lang="x-none" dirty="0"/>
              <a:t>Huyết khối tĩnh mạch nội sọ</a:t>
            </a:r>
          </a:p>
          <a:p>
            <a:pPr marL="907733" lvl="1" indent="-227013"/>
            <a:r>
              <a:rPr lang="x-none" dirty="0"/>
              <a:t>Thuốc gây nghiện: Cocaine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1AD7BC7-1956-3845-8BAC-728E15172930}"/>
              </a:ext>
            </a:extLst>
          </p:cNvPr>
          <p:cNvSpPr/>
          <p:nvPr/>
        </p:nvSpPr>
        <p:spPr>
          <a:xfrm>
            <a:off x="236692" y="41755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Kiến thức</a:t>
            </a:r>
          </a:p>
        </p:txBody>
      </p:sp>
    </p:spTree>
    <p:extLst>
      <p:ext uri="{BB962C8B-B14F-4D97-AF65-F5344CB8AC3E}">
        <p14:creationId xmlns:p14="http://schemas.microsoft.com/office/powerpoint/2010/main" val="60543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3FCC-6032-424D-941E-F0B35ACE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036" y="338147"/>
            <a:ext cx="9912962" cy="970450"/>
          </a:xfrm>
        </p:spPr>
        <p:txBody>
          <a:bodyPr/>
          <a:lstStyle/>
          <a:p>
            <a:r>
              <a:rPr lang="x-none" dirty="0"/>
              <a:t>BN trẻ, HA không cao nhiều </a:t>
            </a:r>
            <a:r>
              <a:rPr lang="x-none" dirty="0">
                <a:sym typeface="Wingdings" pitchFamily="2" charset="2"/>
              </a:rPr>
              <a:t> tìm NN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CC56A-A283-4B45-8DB0-182D8172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4257106" cy="4317827"/>
          </a:xfrm>
        </p:spPr>
        <p:txBody>
          <a:bodyPr/>
          <a:lstStyle/>
          <a:p>
            <a:r>
              <a:rPr lang="x-none" dirty="0"/>
              <a:t>Hình ảnh học: MRI não không thấy bất thường khác (u, avm, rò, viêm mạch, huyết khối tĩnh mạch…)</a:t>
            </a:r>
          </a:p>
          <a:p>
            <a:r>
              <a:rPr lang="x-none" dirty="0">
                <a:sym typeface="Wingdings" pitchFamily="2" charset="2"/>
              </a:rPr>
              <a:t> XHN do tăng huyết áp, dù mức HA hiện tại không cao nhiều</a:t>
            </a:r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B774B-E0B4-BB4B-B323-AB2FE0DFC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/>
          <a:stretch/>
        </p:blipFill>
        <p:spPr>
          <a:xfrm>
            <a:off x="5075818" y="1484026"/>
            <a:ext cx="6312931" cy="5182726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DB30FBB2-BE61-0748-B99F-40B80A5BC794}"/>
              </a:ext>
            </a:extLst>
          </p:cNvPr>
          <p:cNvSpPr/>
          <p:nvPr/>
        </p:nvSpPr>
        <p:spPr>
          <a:xfrm>
            <a:off x="185075" y="44753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Bệnh án</a:t>
            </a:r>
          </a:p>
        </p:txBody>
      </p:sp>
    </p:spTree>
    <p:extLst>
      <p:ext uri="{BB962C8B-B14F-4D97-AF65-F5344CB8AC3E}">
        <p14:creationId xmlns:p14="http://schemas.microsoft.com/office/powerpoint/2010/main" val="261713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8039-8AE2-6D4E-9F8F-6FB7BCEE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Mục tiêu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AB718A-7384-8C42-B0A6-2FF173714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718768"/>
              </p:ext>
            </p:extLst>
          </p:nvPr>
        </p:nvGraphicFramePr>
        <p:xfrm>
          <a:off x="819150" y="1847850"/>
          <a:ext cx="105537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250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8039-8AE2-6D4E-9F8F-6FB7BCEE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Rà soát hoàn thành mục tiêu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AB718A-7384-8C42-B0A6-2FF1737143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9150" y="1847850"/>
          <a:ext cx="105537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B178AE7-E471-634E-A718-8CF73E3C9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368" y="2107159"/>
            <a:ext cx="723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68B3E-A45E-DB48-A25A-C1616C458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846" y="3689350"/>
            <a:ext cx="7239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0F734-42F2-C240-A08B-9F27A65E8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998" y="5271541"/>
            <a:ext cx="723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A573-50E4-5649-B045-4F1D8F7D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14" y="338147"/>
            <a:ext cx="10032883" cy="970450"/>
          </a:xfrm>
        </p:spPr>
        <p:txBody>
          <a:bodyPr/>
          <a:lstStyle/>
          <a:p>
            <a:r>
              <a:rPr lang="x-none" dirty="0"/>
              <a:t>Thông tin hành chánh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1D59-A7F2-1445-B6E1-1DBBDEC1E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L., </a:t>
            </a:r>
            <a:r>
              <a:rPr lang="en-US" dirty="0" err="1"/>
              <a:t>nam</a:t>
            </a:r>
            <a:r>
              <a:rPr lang="en-US" dirty="0"/>
              <a:t>, 37 </a:t>
            </a:r>
            <a:r>
              <a:rPr lang="en-US" dirty="0" err="1"/>
              <a:t>tuổi</a:t>
            </a:r>
            <a:endParaRPr lang="en-US" dirty="0"/>
          </a:p>
          <a:p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: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endParaRPr lang="en-US" dirty="0"/>
          </a:p>
          <a:p>
            <a:r>
              <a:rPr lang="en-US" dirty="0"/>
              <a:t>NV 19/10/20xx, </a:t>
            </a:r>
            <a:r>
              <a:rPr lang="en-US" dirty="0" err="1"/>
              <a:t>lúc</a:t>
            </a:r>
            <a:r>
              <a:rPr lang="en-US" dirty="0"/>
              <a:t> 13 </a:t>
            </a:r>
            <a:r>
              <a:rPr lang="en-US" dirty="0" err="1"/>
              <a:t>giờ</a:t>
            </a:r>
            <a:r>
              <a:rPr lang="en-US" dirty="0"/>
              <a:t> 30</a:t>
            </a:r>
          </a:p>
          <a:p>
            <a:r>
              <a:rPr lang="en-US" dirty="0"/>
              <a:t>LD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ra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?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57E63D4-54AA-0F42-85B2-C60E2E503888}"/>
              </a:ext>
            </a:extLst>
          </p:cNvPr>
          <p:cNvSpPr/>
          <p:nvPr/>
        </p:nvSpPr>
        <p:spPr>
          <a:xfrm>
            <a:off x="185075" y="44753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Bệnh án</a:t>
            </a:r>
          </a:p>
        </p:txBody>
      </p:sp>
    </p:spTree>
    <p:extLst>
      <p:ext uri="{BB962C8B-B14F-4D97-AF65-F5344CB8AC3E}">
        <p14:creationId xmlns:p14="http://schemas.microsoft.com/office/powerpoint/2010/main" val="207444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C6B-6BAF-B644-BC44-2B4FDDE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07" y="338147"/>
            <a:ext cx="6963124" cy="970450"/>
          </a:xfrm>
        </p:spPr>
        <p:txBody>
          <a:bodyPr/>
          <a:lstStyle/>
          <a:p>
            <a:r>
              <a:rPr lang="x-none" dirty="0"/>
              <a:t>Vị trí</a:t>
            </a:r>
            <a:r>
              <a:rPr lang="en-US" dirty="0"/>
              <a:t> </a:t>
            </a:r>
            <a:r>
              <a:rPr lang="x-none" dirty="0"/>
              <a:t>tổn thương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x-none" dirty="0"/>
              <a:t>có thể gây liệt nửa người</a:t>
            </a:r>
            <a:r>
              <a:rPr lang="en-US" dirty="0"/>
              <a:t>?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988A-7880-EA43-AE9C-E7AF5B5F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440" y="1595718"/>
            <a:ext cx="6963124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A.</a:t>
            </a:r>
            <a:r>
              <a:rPr lang="x-none" dirty="0"/>
              <a:t>Trung ương?</a:t>
            </a:r>
          </a:p>
          <a:p>
            <a:r>
              <a:rPr lang="x-none" dirty="0"/>
              <a:t>1.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x-none" dirty="0"/>
          </a:p>
          <a:p>
            <a:r>
              <a:rPr lang="x-none" dirty="0"/>
              <a:t>2</a:t>
            </a:r>
            <a:r>
              <a:rPr lang="en-US" dirty="0"/>
              <a:t>. Bao </a:t>
            </a:r>
            <a:r>
              <a:rPr lang="en-US" dirty="0" err="1"/>
              <a:t>trong</a:t>
            </a:r>
            <a:endParaRPr lang="x-none" dirty="0"/>
          </a:p>
          <a:p>
            <a:r>
              <a:rPr lang="x-none" dirty="0"/>
              <a:t>3</a:t>
            </a:r>
            <a:r>
              <a:rPr lang="en-US" dirty="0"/>
              <a:t>.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)</a:t>
            </a:r>
            <a:endParaRPr lang="x-none" dirty="0"/>
          </a:p>
          <a:p>
            <a:r>
              <a:rPr lang="x-none" dirty="0"/>
              <a:t>4</a:t>
            </a:r>
            <a:r>
              <a:rPr lang="en-US" dirty="0"/>
              <a:t>. </a:t>
            </a:r>
            <a:r>
              <a:rPr lang="en-US" dirty="0" err="1"/>
              <a:t>Tủy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(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tủy</a:t>
            </a:r>
            <a:r>
              <a:rPr lang="en-US" dirty="0"/>
              <a:t>)</a:t>
            </a:r>
            <a:endParaRPr lang="x-none" dirty="0"/>
          </a:p>
          <a:p>
            <a:pPr marL="0" indent="0">
              <a:buNone/>
            </a:pPr>
            <a:r>
              <a:rPr lang="en-US" dirty="0"/>
              <a:t>B.</a:t>
            </a:r>
            <a:r>
              <a:rPr lang="x-none" dirty="0"/>
              <a:t>Ngoại biên?</a:t>
            </a:r>
          </a:p>
          <a:p>
            <a:r>
              <a:rPr lang="en-US" dirty="0" err="1"/>
              <a:t>Rễ</a:t>
            </a:r>
            <a:r>
              <a:rPr lang="en-US" dirty="0"/>
              <a:t> /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/ </a:t>
            </a:r>
            <a:r>
              <a:rPr lang="en-US" dirty="0" err="1"/>
              <a:t>Dây</a:t>
            </a:r>
            <a:r>
              <a:rPr lang="en-US" dirty="0"/>
              <a:t>?</a:t>
            </a:r>
            <a:endParaRPr lang="x-none" dirty="0"/>
          </a:p>
        </p:txBody>
      </p:sp>
      <p:pic>
        <p:nvPicPr>
          <p:cNvPr id="4" name="Content Placeholder 19" descr="GP duong vogai vohanh.bmp">
            <a:extLst>
              <a:ext uri="{FF2B5EF4-FFF2-40B4-BE49-F238E27FC236}">
                <a16:creationId xmlns:a16="http://schemas.microsoft.com/office/drawing/2014/main" id="{A83020C4-D2DC-BA40-85FD-13FDB76D1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6" t="1063"/>
          <a:stretch/>
        </p:blipFill>
        <p:spPr>
          <a:xfrm>
            <a:off x="8477131" y="51026"/>
            <a:ext cx="3714869" cy="6806974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E80BB186-6593-DA41-B2BE-80EA1A26EE0A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56166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9297-1BAC-3F47-B577-1AEC95DE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07970"/>
            <a:ext cx="9788046" cy="970450"/>
          </a:xfrm>
        </p:spPr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2: </a:t>
            </a:r>
            <a:br>
              <a:rPr lang="en-US" dirty="0"/>
            </a:br>
            <a:r>
              <a:rPr lang="x-none" sz="2800" dirty="0"/>
              <a:t>Giả thuyết chẩn đoán nào có thể phù hợp gây liệt nửa người</a:t>
            </a:r>
            <a:r>
              <a:rPr lang="en-US" sz="2800" dirty="0"/>
              <a:t> </a:t>
            </a:r>
            <a:r>
              <a:rPr lang="en-US" sz="2800" dirty="0" err="1"/>
              <a:t>đột</a:t>
            </a:r>
            <a:r>
              <a:rPr lang="en-US" sz="2800" dirty="0"/>
              <a:t> </a:t>
            </a:r>
            <a:r>
              <a:rPr lang="en-US" sz="2800" dirty="0" err="1"/>
              <a:t>ngột</a:t>
            </a:r>
            <a:r>
              <a:rPr lang="x-none" sz="2800" dirty="0"/>
              <a:t>?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05360-E046-8442-95D1-B8F652AD1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02026"/>
            <a:ext cx="10554574" cy="43178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Vote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)</a:t>
            </a:r>
          </a:p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quỵ</a:t>
            </a:r>
            <a:r>
              <a:rPr lang="en-US" dirty="0"/>
              <a:t>)</a:t>
            </a:r>
          </a:p>
          <a:p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não</a:t>
            </a:r>
            <a:endParaRPr lang="en-US" dirty="0"/>
          </a:p>
          <a:p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nhiễm</a:t>
            </a:r>
            <a:r>
              <a:rPr lang="en-US" dirty="0"/>
              <a:t> /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)</a:t>
            </a:r>
          </a:p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 myeline</a:t>
            </a:r>
          </a:p>
          <a:p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choán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(u </a:t>
            </a:r>
            <a:r>
              <a:rPr lang="en-US" dirty="0" err="1"/>
              <a:t>não</a:t>
            </a:r>
            <a:r>
              <a:rPr lang="en-US" dirty="0"/>
              <a:t>…)</a:t>
            </a:r>
          </a:p>
          <a:p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(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n)</a:t>
            </a:r>
          </a:p>
          <a:p>
            <a:r>
              <a:rPr lang="en-US" dirty="0"/>
              <a:t>Migraine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endParaRPr lang="en-US" dirty="0"/>
          </a:p>
          <a:p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huyết</a:t>
            </a:r>
            <a:endParaRPr lang="en-US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8241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DF7D-AECE-4C04-AC58-AC0BB68C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1" y="338147"/>
            <a:ext cx="10347677" cy="97045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12D4-3F7B-450B-9328-0403F1707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6277620" cy="4671343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quỵ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: (co </a:t>
            </a:r>
            <a:r>
              <a:rPr lang="en-US" dirty="0" err="1"/>
              <a:t>giật</a:t>
            </a:r>
            <a:r>
              <a:rPr lang="en-US" dirty="0"/>
              <a:t>,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…)</a:t>
            </a:r>
          </a:p>
          <a:p>
            <a:pPr lvl="1"/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cơn</a:t>
            </a:r>
            <a:endParaRPr lang="en-US" dirty="0"/>
          </a:p>
          <a:p>
            <a:pPr lvl="1"/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mới</a:t>
            </a:r>
            <a:r>
              <a:rPr lang="en-US" dirty="0"/>
              <a:t>)</a:t>
            </a:r>
          </a:p>
          <a:p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ngột</a:t>
            </a:r>
            <a:r>
              <a:rPr lang="en-US" dirty="0"/>
              <a:t> do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não</a:t>
            </a:r>
            <a:endParaRPr lang="en-US" dirty="0"/>
          </a:p>
          <a:p>
            <a:pPr lvl="1"/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huỷ</a:t>
            </a:r>
            <a:r>
              <a:rPr lang="en-US" dirty="0"/>
              <a:t> myeline</a:t>
            </a:r>
          </a:p>
          <a:p>
            <a:pPr lvl="1"/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huyết</a:t>
            </a:r>
            <a:endParaRPr lang="en-US" dirty="0"/>
          </a:p>
          <a:p>
            <a:pPr lvl="1"/>
            <a:r>
              <a:rPr lang="en-US" dirty="0"/>
              <a:t>Migraine</a:t>
            </a:r>
          </a:p>
          <a:p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: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choán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sọ</a:t>
            </a:r>
            <a:endParaRPr lang="en-US" dirty="0"/>
          </a:p>
          <a:p>
            <a:pPr lvl="1"/>
            <a:r>
              <a:rPr lang="en-US" dirty="0"/>
              <a:t>U </a:t>
            </a:r>
            <a:r>
              <a:rPr lang="en-US" dirty="0" err="1"/>
              <a:t>não</a:t>
            </a:r>
            <a:endParaRPr lang="en-US" dirty="0"/>
          </a:p>
          <a:p>
            <a:pPr lvl="1"/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não</a:t>
            </a:r>
            <a:endParaRPr lang="en-US" dirty="0"/>
          </a:p>
          <a:p>
            <a:pPr lvl="1"/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mạn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7B6E5-CC3E-42B2-98D1-0E4A71EC82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32" y="1424066"/>
            <a:ext cx="5095668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A573-50E4-5649-B045-4F1D8F7D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18" y="338147"/>
            <a:ext cx="9069049" cy="970450"/>
          </a:xfrm>
        </p:spPr>
        <p:txBody>
          <a:bodyPr/>
          <a:lstStyle/>
          <a:p>
            <a:r>
              <a:rPr lang="x-none" dirty="0"/>
              <a:t>Bệnh sử + Tiền sử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1D59-A7F2-1445-B6E1-1DBBDEC1E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9" y="1606738"/>
            <a:ext cx="10208301" cy="5120640"/>
          </a:xfrm>
        </p:spPr>
        <p:txBody>
          <a:bodyPr>
            <a:normAutofit/>
          </a:bodyPr>
          <a:lstStyle/>
          <a:p>
            <a:r>
              <a:rPr lang="x-none" dirty="0"/>
              <a:t>Cách nhập viện 3 giờ (10h30)</a:t>
            </a:r>
          </a:p>
          <a:p>
            <a:pPr lvl="1"/>
            <a:r>
              <a:rPr lang="x-none" dirty="0"/>
              <a:t>Đang ngồi đột ngột thấy tay chân trái mất sức, không cầm nắm được, không đưa lên cao được</a:t>
            </a:r>
          </a:p>
          <a:p>
            <a:pPr lvl="1"/>
            <a:r>
              <a:rPr lang="x-none" dirty="0"/>
              <a:t>Nhận thấy giọng nói thay đổi</a:t>
            </a:r>
          </a:p>
          <a:p>
            <a:pPr lvl="1"/>
            <a:r>
              <a:rPr lang="x-none" dirty="0"/>
              <a:t>Không để ý có méo miệng không</a:t>
            </a:r>
          </a:p>
          <a:p>
            <a:r>
              <a:rPr lang="x-none" dirty="0"/>
              <a:t>Tiền sử: </a:t>
            </a:r>
          </a:p>
          <a:p>
            <a:pPr lvl="1"/>
            <a:r>
              <a:rPr lang="x-none" dirty="0"/>
              <a:t>Không ghi nhận Tăng huyết áp, không ĐTĐ</a:t>
            </a:r>
          </a:p>
          <a:p>
            <a:pPr lvl="1"/>
            <a:r>
              <a:rPr lang="x-none" dirty="0"/>
              <a:t>Hút thuốc lá và uống rượu bia nhiều</a:t>
            </a:r>
          </a:p>
          <a:p>
            <a:pPr lvl="1"/>
            <a:r>
              <a:rPr lang="x-none" dirty="0"/>
              <a:t>Chưa ghi nhận tiền căn bản thân và gia đình có đột quỵ, nhồi máu cơ tim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FE5FB1A-A766-C443-8E9E-9213FD5E7F78}"/>
              </a:ext>
            </a:extLst>
          </p:cNvPr>
          <p:cNvSpPr/>
          <p:nvPr/>
        </p:nvSpPr>
        <p:spPr>
          <a:xfrm>
            <a:off x="185075" y="447532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Bệnh án</a:t>
            </a:r>
          </a:p>
        </p:txBody>
      </p:sp>
    </p:spTree>
    <p:extLst>
      <p:ext uri="{BB962C8B-B14F-4D97-AF65-F5344CB8AC3E}">
        <p14:creationId xmlns:p14="http://schemas.microsoft.com/office/powerpoint/2010/main" val="144795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C6B-6BAF-B644-BC44-2B4FDDE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89" y="338147"/>
            <a:ext cx="6955435" cy="970450"/>
          </a:xfrm>
        </p:spPr>
        <p:txBody>
          <a:bodyPr/>
          <a:lstStyle/>
          <a:p>
            <a:r>
              <a:rPr lang="x-none" dirty="0"/>
              <a:t>Vị trí tổn thương: </a:t>
            </a:r>
            <a:br>
              <a:rPr lang="x-none" dirty="0"/>
            </a:br>
            <a:r>
              <a:rPr lang="x-none" dirty="0"/>
              <a:t>có thêm bớt?</a:t>
            </a:r>
          </a:p>
        </p:txBody>
      </p:sp>
      <p:pic>
        <p:nvPicPr>
          <p:cNvPr id="4" name="Content Placeholder 19" descr="GP duong vogai vohanh.bmp">
            <a:extLst>
              <a:ext uri="{FF2B5EF4-FFF2-40B4-BE49-F238E27FC236}">
                <a16:creationId xmlns:a16="http://schemas.microsoft.com/office/drawing/2014/main" id="{A83020C4-D2DC-BA40-85FD-13FDB76D1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6" t="1063"/>
          <a:stretch/>
        </p:blipFill>
        <p:spPr>
          <a:xfrm>
            <a:off x="8477131" y="51026"/>
            <a:ext cx="3714869" cy="680697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948F5-ED7E-5942-B56C-4D0B0794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48510"/>
            <a:ext cx="7545799" cy="43178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A.</a:t>
            </a:r>
            <a:r>
              <a:rPr lang="x-none" dirty="0"/>
              <a:t>Trung ương?</a:t>
            </a:r>
          </a:p>
          <a:p>
            <a:r>
              <a:rPr lang="x-none" dirty="0"/>
              <a:t>1.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x-none" dirty="0"/>
          </a:p>
          <a:p>
            <a:r>
              <a:rPr lang="x-none" dirty="0"/>
              <a:t>2</a:t>
            </a:r>
            <a:r>
              <a:rPr lang="en-US" dirty="0"/>
              <a:t>. Bao </a:t>
            </a:r>
            <a:r>
              <a:rPr lang="en-US" dirty="0" err="1"/>
              <a:t>trong</a:t>
            </a:r>
            <a:endParaRPr lang="x-none" dirty="0"/>
          </a:p>
          <a:p>
            <a:r>
              <a:rPr lang="x-none" dirty="0"/>
              <a:t>3</a:t>
            </a:r>
            <a:r>
              <a:rPr lang="en-US" dirty="0"/>
              <a:t>.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)</a:t>
            </a:r>
            <a:endParaRPr lang="x-none" dirty="0"/>
          </a:p>
          <a:p>
            <a:r>
              <a:rPr lang="x-none" dirty="0"/>
              <a:t>4</a:t>
            </a:r>
            <a:r>
              <a:rPr lang="en-US" dirty="0"/>
              <a:t>. </a:t>
            </a:r>
            <a:r>
              <a:rPr lang="en-US" dirty="0" err="1"/>
              <a:t>Tủy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(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tủy</a:t>
            </a:r>
            <a:r>
              <a:rPr lang="en-US" dirty="0"/>
              <a:t>)</a:t>
            </a:r>
            <a:endParaRPr lang="x-none" dirty="0"/>
          </a:p>
          <a:p>
            <a:pPr marL="0" indent="0">
              <a:buNone/>
            </a:pPr>
            <a:r>
              <a:rPr lang="en-US" dirty="0"/>
              <a:t>B.</a:t>
            </a:r>
            <a:r>
              <a:rPr lang="x-none" dirty="0"/>
              <a:t>Ngoại biên?</a:t>
            </a:r>
          </a:p>
          <a:p>
            <a:r>
              <a:rPr lang="en-US" dirty="0" err="1"/>
              <a:t>Rễ</a:t>
            </a:r>
            <a:r>
              <a:rPr lang="en-US" dirty="0"/>
              <a:t> /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/ </a:t>
            </a:r>
            <a:r>
              <a:rPr lang="en-US" dirty="0" err="1"/>
              <a:t>Dây</a:t>
            </a:r>
            <a:r>
              <a:rPr lang="en-US" dirty="0"/>
              <a:t>?</a:t>
            </a:r>
            <a:endParaRPr lang="x-none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6B166E0-7222-F840-8EC9-6EA0D900B85B}"/>
              </a:ext>
            </a:extLst>
          </p:cNvPr>
          <p:cNvSpPr/>
          <p:nvPr/>
        </p:nvSpPr>
        <p:spPr>
          <a:xfrm>
            <a:off x="180635" y="338147"/>
            <a:ext cx="1164039" cy="970449"/>
          </a:xfrm>
          <a:prstGeom prst="hexagon">
            <a:avLst>
              <a:gd name="adj" fmla="val 29042"/>
              <a:gd name="vf" fmla="val 1154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000" dirty="0">
                <a:solidFill>
                  <a:schemeClr val="tx2"/>
                </a:solidFill>
              </a:rPr>
              <a:t>Thảo luận</a:t>
            </a:r>
          </a:p>
        </p:txBody>
      </p:sp>
    </p:spTree>
    <p:extLst>
      <p:ext uri="{BB962C8B-B14F-4D97-AF65-F5344CB8AC3E}">
        <p14:creationId xmlns:p14="http://schemas.microsoft.com/office/powerpoint/2010/main" val="603044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6">
      <a:dk1>
        <a:srgbClr val="000000"/>
      </a:dk1>
      <a:lt1>
        <a:srgbClr val="FFFFFF"/>
      </a:lt1>
      <a:dk2>
        <a:srgbClr val="17406D"/>
      </a:dk2>
      <a:lt2>
        <a:srgbClr val="F8F6E3"/>
      </a:lt2>
      <a:accent1>
        <a:srgbClr val="0F6FC6"/>
      </a:accent1>
      <a:accent2>
        <a:srgbClr val="75D5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</TotalTime>
  <Words>2582</Words>
  <Application>Microsoft Office PowerPoint</Application>
  <PresentationFormat>Widescreen</PresentationFormat>
  <Paragraphs>285</Paragraphs>
  <Slides>30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Wingdings</vt:lpstr>
      <vt:lpstr>Wingdings 2</vt:lpstr>
      <vt:lpstr>Quotable</vt:lpstr>
      <vt:lpstr>Ca lâm sàng   liệt nửa người - 2 (xuất huyết não)</vt:lpstr>
      <vt:lpstr>Mục tiêu Sau khi học bài này, sinh viên có khả năng</vt:lpstr>
      <vt:lpstr>Mục tiêu</vt:lpstr>
      <vt:lpstr>Thông tin hành chánh</vt:lpstr>
      <vt:lpstr>Vị trí tổn thương nào có thể gây liệt nửa người?</vt:lpstr>
      <vt:lpstr>Câu hỏi thảo luận 2:  Giả thuyết chẩn đoán nào có thể phù hợp gây liệt nửa người đột ngột?</vt:lpstr>
      <vt:lpstr>Giải thích nhanh</vt:lpstr>
      <vt:lpstr>Bệnh sử + Tiền sử</vt:lpstr>
      <vt:lpstr>Vị trí tổn thương:  có thêm bớt?</vt:lpstr>
      <vt:lpstr>Giả thuyết chẩn đoán còn lại là gì?</vt:lpstr>
      <vt:lpstr>Khám thực thể (lúc vào CC – 13h30p)</vt:lpstr>
      <vt:lpstr>Tóm tắt bệnh án</vt:lpstr>
      <vt:lpstr>Đặt vấn đề</vt:lpstr>
      <vt:lpstr>Chẩn đoán định khu</vt:lpstr>
      <vt:lpstr>Chẩn đoán và chẩn đoán phân biệt</vt:lpstr>
      <vt:lpstr>Chỉ định cận lâm sàng</vt:lpstr>
      <vt:lpstr>Kết quả CLS chính</vt:lpstr>
      <vt:lpstr>Thảo luận</vt:lpstr>
      <vt:lpstr>Chẩn đoán và xử trí – trả lời</vt:lpstr>
      <vt:lpstr>Mục tiêu Sau khi học bài này, sinh viên có khả năng</vt:lpstr>
      <vt:lpstr>Có chỉ định điều trị HA ở BN này?</vt:lpstr>
      <vt:lpstr>Chỉ định điều chỉnh HA trong ĐQ cấp</vt:lpstr>
      <vt:lpstr>Các điều trị khác</vt:lpstr>
      <vt:lpstr>Có chỉ định phẫu thuật hay không?</vt:lpstr>
      <vt:lpstr>Chỉ định phẫu thuật xuất huyết não.</vt:lpstr>
      <vt:lpstr>Mục tiêu Sau khi học bài này, sinh viên có khả năng</vt:lpstr>
      <vt:lpstr>Căn nguyên gây XHN của BN này là gì?</vt:lpstr>
      <vt:lpstr>Nguyên nhân xuất huyết não</vt:lpstr>
      <vt:lpstr>BN trẻ, HA không cao nhiều  tìm NN</vt:lpstr>
      <vt:lpstr>Rà soát hoàn thành mục tiêu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 lâm sàng xuất huyết não</dc:title>
  <dc:creator>Nguyễn Bá Thắng</dc:creator>
  <cp:lastModifiedBy>Thien Nguyen - Y17</cp:lastModifiedBy>
  <cp:revision>10</cp:revision>
  <dcterms:created xsi:type="dcterms:W3CDTF">2020-09-15T08:46:00Z</dcterms:created>
  <dcterms:modified xsi:type="dcterms:W3CDTF">2021-11-11T07:43:47Z</dcterms:modified>
</cp:coreProperties>
</file>